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9323388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FF0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B3D13-7556-4366-9FD0-658194BFD821}" v="11" dt="2024-10-02T09:43:59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896" y="-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E2B3D13-7556-4366-9FD0-658194BFD821}"/>
    <pc:docChg chg="undo custSel addSld delSld modSld">
      <pc:chgData name="Fatima Pillosu" userId="a6295d4dc9e22643" providerId="LiveId" clId="{EE2B3D13-7556-4366-9FD0-658194BFD821}" dt="2024-10-02T09:44:22.241" v="2431" actId="14100"/>
      <pc:docMkLst>
        <pc:docMk/>
      </pc:docMkLst>
      <pc:sldChg chg="addSp delSp modSp mod">
        <pc:chgData name="Fatima Pillosu" userId="a6295d4dc9e22643" providerId="LiveId" clId="{EE2B3D13-7556-4366-9FD0-658194BFD821}" dt="2024-10-02T09:44:22.241" v="2431" actId="14100"/>
        <pc:sldMkLst>
          <pc:docMk/>
          <pc:sldMk cId="1559877530" sldId="256"/>
        </pc:sldMkLst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2" creationId="{C877E3A5-3BD6-112B-6DB3-647E79FEAAE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3" creationId="{C88E9EA8-2FB5-1A50-74F1-CC974866AD74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4" creationId="{F8804467-10D5-F441-1E95-31848F18FEC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5" creationId="{E11CEA1F-57BA-1633-8E25-232AFEA42ED7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EE2B3D13-7556-4366-9FD0-658194BFD821}" dt="2024-09-28T17:57:25.452" v="1739" actId="1036"/>
          <ac:spMkLst>
            <pc:docMk/>
            <pc:sldMk cId="1559877530" sldId="256"/>
            <ac:spMk id="6" creationId="{FF239937-6C4D-5ADD-5B80-1392C47AE1EE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EE2B3D13-7556-4366-9FD0-658194BFD821}" dt="2024-09-28T17:57:19.113" v="1696" actId="1036"/>
          <ac:spMkLst>
            <pc:docMk/>
            <pc:sldMk cId="1559877530" sldId="256"/>
            <ac:spMk id="8" creationId="{B927261F-31E0-5343-76B7-DE58A22FD46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8" creationId="{E990B8BC-35E2-F40B-7C6D-1AEF7444497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9" creationId="{5198D877-414E-2654-D95B-F16DB7DA8FE5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EE2B3D13-7556-4366-9FD0-658194BFD821}" dt="2024-09-28T17:57:10.446" v="1649" actId="1035"/>
          <ac:spMkLst>
            <pc:docMk/>
            <pc:sldMk cId="1559877530" sldId="256"/>
            <ac:spMk id="10" creationId="{39CCCF4A-F565-930C-0E03-E42056C735D6}"/>
          </ac:spMkLst>
        </pc:spChg>
        <pc:spChg chg="add mod">
          <ac:chgData name="Fatima Pillosu" userId="a6295d4dc9e22643" providerId="LiveId" clId="{EE2B3D13-7556-4366-9FD0-658194BFD821}" dt="2024-09-28T17:57:05.820" v="1619" actId="1036"/>
          <ac:spMkLst>
            <pc:docMk/>
            <pc:sldMk cId="1559877530" sldId="256"/>
            <ac:spMk id="12" creationId="{6B494B01-37F3-F454-A75E-DAB7EFAE03EA}"/>
          </ac:spMkLst>
        </pc:spChg>
        <pc:spChg chg="add del">
          <ac:chgData name="Fatima Pillosu" userId="a6295d4dc9e22643" providerId="LiveId" clId="{EE2B3D13-7556-4366-9FD0-658194BFD821}" dt="2024-10-02T08:54:47.480" v="2392" actId="22"/>
          <ac:spMkLst>
            <pc:docMk/>
            <pc:sldMk cId="1559877530" sldId="256"/>
            <ac:spMk id="13" creationId="{5774D78A-4FDF-EDB4-CAB8-6D8E990FA36C}"/>
          </ac:spMkLst>
        </pc:spChg>
        <pc:spChg chg="add mod">
          <ac:chgData name="Fatima Pillosu" userId="a6295d4dc9e22643" providerId="LiveId" clId="{EE2B3D13-7556-4366-9FD0-658194BFD821}" dt="2024-09-28T17:57:12.684" v="1651" actId="1036"/>
          <ac:spMkLst>
            <pc:docMk/>
            <pc:sldMk cId="1559877530" sldId="256"/>
            <ac:spMk id="14" creationId="{448E38A7-2B09-8542-1F5B-E84653CD9E75}"/>
          </ac:spMkLst>
        </pc:spChg>
        <pc:spChg chg="add mod">
          <ac:chgData name="Fatima Pillosu" userId="a6295d4dc9e22643" providerId="LiveId" clId="{EE2B3D13-7556-4366-9FD0-658194BFD821}" dt="2024-09-28T17:57:59.442" v="1777" actId="1038"/>
          <ac:spMkLst>
            <pc:docMk/>
            <pc:sldMk cId="1559877530" sldId="256"/>
            <ac:spMk id="16" creationId="{80B57857-85F3-AB36-54AC-C8C23D50EC87}"/>
          </ac:spMkLst>
        </pc:spChg>
        <pc:spChg chg="add mod">
          <ac:chgData name="Fatima Pillosu" userId="a6295d4dc9e22643" providerId="LiveId" clId="{EE2B3D13-7556-4366-9FD0-658194BFD821}" dt="2024-09-28T17:58:04.882" v="1821" actId="1037"/>
          <ac:spMkLst>
            <pc:docMk/>
            <pc:sldMk cId="1559877530" sldId="256"/>
            <ac:spMk id="17" creationId="{617B53B0-1FE0-0A4F-BD71-7DD6CB464749}"/>
          </ac:spMkLst>
        </pc:spChg>
        <pc:spChg chg="add mod">
          <ac:chgData name="Fatima Pillosu" userId="a6295d4dc9e22643" providerId="LiveId" clId="{EE2B3D13-7556-4366-9FD0-658194BFD821}" dt="2024-09-28T17:58:10.907" v="1878" actId="1037"/>
          <ac:spMkLst>
            <pc:docMk/>
            <pc:sldMk cId="1559877530" sldId="256"/>
            <ac:spMk id="18" creationId="{5514FDCB-09A2-573A-31AB-236FE5992D4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EE2B3D13-7556-4366-9FD0-658194BFD821}" dt="2024-09-28T17:58:19.637" v="1946" actId="1038"/>
          <ac:spMkLst>
            <pc:docMk/>
            <pc:sldMk cId="1559877530" sldId="256"/>
            <ac:spMk id="19" creationId="{38D540F9-0956-2883-8C77-E4909D11A7F1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EE2B3D13-7556-4366-9FD0-658194BFD821}" dt="2024-09-28T17:57:53.601" v="1743" actId="1038"/>
          <ac:spMkLst>
            <pc:docMk/>
            <pc:sldMk cId="1559877530" sldId="256"/>
            <ac:spMk id="20" creationId="{DB381217-AB67-D6E5-E0C6-4178E943B103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0" creationId="{F016ED8F-F952-E33E-FBA3-F9F2E33AC750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1" creationId="{8B7414DA-91CF-3851-976D-8F44A12AE3C9}"/>
          </ac:spMkLst>
        </pc:spChg>
        <pc:spChg chg="add del">
          <ac:chgData name="Fatima Pillosu" userId="a6295d4dc9e22643" providerId="LiveId" clId="{EE2B3D13-7556-4366-9FD0-658194BFD821}" dt="2024-09-27T14:40:50.062" v="1419" actId="478"/>
          <ac:spMkLst>
            <pc:docMk/>
            <pc:sldMk cId="1559877530" sldId="256"/>
            <ac:spMk id="22" creationId="{1921F1D7-E943-A31A-C2D4-87F30DF1F709}"/>
          </ac:spMkLst>
        </pc:spChg>
        <pc:spChg chg="add del">
          <ac:chgData name="Fatima Pillosu" userId="a6295d4dc9e22643" providerId="LiveId" clId="{EE2B3D13-7556-4366-9FD0-658194BFD821}" dt="2024-09-28T20:32:35.745" v="1952" actId="22"/>
          <ac:spMkLst>
            <pc:docMk/>
            <pc:sldMk cId="1559877530" sldId="256"/>
            <ac:spMk id="22" creationId="{6B2FEB4B-58FA-B532-73E4-F6CD2FD92CB8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3" creationId="{ABF7F87A-67AC-7692-A94F-6EB7815A56E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4" creationId="{39E880B3-3758-CCDF-48BA-A14593D3AA0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" creationId="{9BCED50F-E6AA-2165-E3F7-41370B890CF1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6" creationId="{A6E46625-B178-CDCF-E35C-6E35DE381D2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7" creationId="{A8751A97-4F98-2C01-C5B2-29656AB220B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8" creationId="{F2131905-3484-BEBA-395A-0496421CA4C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6" creationId="{1B2CA034-F2EC-1835-114A-6474B22A84F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8" creationId="{31BCF3CF-4057-8AE2-04A3-4AD6C3A5CE4C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0" creationId="{1443AA98-F509-F09F-F6DF-D5DF4F184E0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2" creationId="{8B7DBEE6-D975-DA75-01E7-BD179188AC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4" creationId="{AA3EBD54-4BE0-6553-ECEE-269D29285FFA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6" creationId="{DF944C2C-D058-9C30-8965-68254242CAB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8" creationId="{16430581-1FF6-1B7A-72C5-860983F7F51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0" creationId="{3391605B-425E-6275-B99B-CB2D79BAE78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2" creationId="{F4AF3F8A-6829-43C9-DEE6-58ADF1685970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4" creationId="{8FA878F1-E5FB-93E0-A384-F4F19A86095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6" creationId="{B645EBDF-E022-69EF-DD5E-C505C98C166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8" creationId="{9D5E5B2B-98BF-3FFD-401D-B151F02A669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0" creationId="{0643030F-8CB0-CB0D-A047-8AE232E7CF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2" creationId="{EFB1EFF7-1817-99ED-F980-35E466D989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28" creationId="{560B8A4B-E900-9720-5303-54827B6E7E9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0" creationId="{F5EB9178-59C6-BF0F-A6A7-C4A35A5649D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2" creationId="{8DBB8672-81E9-5524-3235-52016E620413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4" creationId="{2C1DBA3D-50C3-7521-61B6-C83F6E4ECD7D}"/>
          </ac:spMkLst>
        </pc:spChg>
        <pc:spChg chg="add mod">
          <ac:chgData name="Fatima Pillosu" userId="a6295d4dc9e22643" providerId="LiveId" clId="{EE2B3D13-7556-4366-9FD0-658194BFD821}" dt="2024-09-28T21:11:58.416" v="2388" actId="20577"/>
          <ac:spMkLst>
            <pc:docMk/>
            <pc:sldMk cId="1559877530" sldId="256"/>
            <ac:spMk id="136" creationId="{6A68A7B4-6A8F-A8A3-45FB-29260F10D8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7" creationId="{1B2CA034-F2EC-1835-114A-6474B22A84F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8" creationId="{31BCF3CF-4057-8AE2-04A3-4AD6C3A5CE4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9" creationId="{1443AA98-F509-F09F-F6DF-D5DF4F184E0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0" creationId="{8B7DBEE6-D975-DA75-01E7-BD179188AC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1" creationId="{AA3EBD54-4BE0-6553-ECEE-269D29285FFA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2" creationId="{DF944C2C-D058-9C30-8965-68254242CAB7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3" creationId="{16430581-1FF6-1B7A-72C5-860983F7F51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4" creationId="{3391605B-425E-6275-B99B-CB2D79BAE78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5" creationId="{F4AF3F8A-6829-43C9-DEE6-58ADF1685970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6" creationId="{8FA878F1-E5FB-93E0-A384-F4F19A8609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7" creationId="{B645EBDF-E022-69EF-DD5E-C505C98C166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9" creationId="{9D5E5B2B-98BF-3FFD-401D-B151F02A669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0" creationId="{0643030F-8CB0-CB0D-A047-8AE232E7CFD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1" creationId="{EFB1EFF7-1817-99ED-F980-35E466D989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2" creationId="{560B8A4B-E900-9720-5303-54827B6E7E9F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3" creationId="{F5EB9178-59C6-BF0F-A6A7-C4A35A5649D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4" creationId="{8DBB8672-81E9-5524-3235-52016E620413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5" creationId="{2C1DBA3D-50C3-7521-61B6-C83F6E4ECD7D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7" creationId="{C91C9100-29C2-3038-6CB8-5A174B1C34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9" creationId="{4222FD06-20FF-94D4-A711-0E879C3CEAC5}"/>
          </ac:spMkLst>
        </pc:spChg>
        <pc:spChg chg="add del">
          <ac:chgData name="Fatima Pillosu" userId="a6295d4dc9e22643" providerId="LiveId" clId="{EE2B3D13-7556-4366-9FD0-658194BFD821}" dt="2024-09-27T12:57:26.700" v="182" actId="22"/>
          <ac:spMkLst>
            <pc:docMk/>
            <pc:sldMk cId="1559877530" sldId="256"/>
            <ac:spMk id="160" creationId="{3C1D0E2A-A6E0-F1E6-E7BD-A1069FAB49E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0" creationId="{5C593C19-2F0C-431F-8420-66A0BD28039B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1" creationId="{30043C13-F81B-8A17-4739-6A807A4EB4C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2" creationId="{7D455F15-2356-62CA-C1A6-2C74E496192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3" creationId="{3AC75CF9-72CE-BBDC-0B1A-0699C58E17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4" creationId="{EE937447-9459-12C6-1ABA-DADC6DBF983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5" creationId="{EF0DAF97-DA4F-0E95-76F5-7B27D715D0DD}"/>
          </ac:spMkLst>
        </pc:spChg>
        <pc:spChg chg="add del mod">
          <ac:chgData name="Fatima Pillosu" userId="a6295d4dc9e22643" providerId="LiveId" clId="{EE2B3D13-7556-4366-9FD0-658194BFD821}" dt="2024-09-27T13:24:57.117" v="936" actId="478"/>
          <ac:spMkLst>
            <pc:docMk/>
            <pc:sldMk cId="1559877530" sldId="256"/>
            <ac:spMk id="166" creationId="{010CAC3C-DCA4-A56A-BC97-C655C636825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6" creationId="{5AA2BA12-0538-B710-C7D4-28A93AA48CA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7" creationId="{8BB97E0F-0A00-5EAA-B3E8-D235E91FF55E}"/>
          </ac:spMkLst>
        </pc:spChg>
        <pc:spChg chg="add del mod">
          <ac:chgData name="Fatima Pillosu" userId="a6295d4dc9e22643" providerId="LiveId" clId="{EE2B3D13-7556-4366-9FD0-658194BFD821}" dt="2024-09-27T13:06:39.519" v="466" actId="478"/>
          <ac:spMkLst>
            <pc:docMk/>
            <pc:sldMk cId="1559877530" sldId="256"/>
            <ac:spMk id="167" creationId="{F6527F49-6EE0-916B-C89C-AEAB9CA76E7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68" creationId="{571DABA3-B844-FC19-00F5-27200AFC3DD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8" creationId="{6397C483-3ADC-4663-3AD0-16C84D2AC93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0" creationId="{262802C3-1629-5887-A0D1-6CB335B3520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1" creationId="{D402FE2B-11F9-1801-0489-75FD22BB154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2" creationId="{66538639-46EA-DEA1-291F-2FDE1903CD5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3" creationId="{8CF7156B-8EBC-E6E6-6035-0772622A8ABB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4" creationId="{F5543F6C-0C2C-D6AC-E57F-B58103D2839A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5" creationId="{C2F09DEC-F677-5816-F69B-20D41705A04E}"/>
          </ac:spMkLst>
        </pc:spChg>
        <pc:spChg chg="add mod">
          <ac:chgData name="Fatima Pillosu" userId="a6295d4dc9e22643" providerId="LiveId" clId="{EE2B3D13-7556-4366-9FD0-658194BFD821}" dt="2024-09-28T20:34:54.451" v="1973" actId="1076"/>
          <ac:spMkLst>
            <pc:docMk/>
            <pc:sldMk cId="1559877530" sldId="256"/>
            <ac:spMk id="176" creationId="{E6919208-AAA5-5C26-8BA1-2AC3AA832D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77" creationId="{5198D877-414E-2654-D95B-F16DB7DA8FE5}"/>
          </ac:spMkLst>
        </pc:spChg>
        <pc:spChg chg="add mod">
          <ac:chgData name="Fatima Pillosu" userId="a6295d4dc9e22643" providerId="LiveId" clId="{EE2B3D13-7556-4366-9FD0-658194BFD821}" dt="2024-09-28T17:38:47.118" v="1555" actId="1038"/>
          <ac:spMkLst>
            <pc:docMk/>
            <pc:sldMk cId="1559877530" sldId="256"/>
            <ac:spMk id="180" creationId="{ABF7F87A-67AC-7692-A94F-6EB7815A56E2}"/>
          </ac:spMkLst>
        </pc:spChg>
        <pc:spChg chg="add mod">
          <ac:chgData name="Fatima Pillosu" userId="a6295d4dc9e22643" providerId="LiveId" clId="{EE2B3D13-7556-4366-9FD0-658194BFD821}" dt="2024-09-28T17:38:41.608" v="1537" actId="1038"/>
          <ac:spMkLst>
            <pc:docMk/>
            <pc:sldMk cId="1559877530" sldId="256"/>
            <ac:spMk id="181" creationId="{39E880B3-3758-CCDF-48BA-A14593D3AA08}"/>
          </ac:spMkLst>
        </pc:spChg>
        <pc:spChg chg="add mod">
          <ac:chgData name="Fatima Pillosu" userId="a6295d4dc9e22643" providerId="LiveId" clId="{EE2B3D13-7556-4366-9FD0-658194BFD821}" dt="2024-09-28T17:38:36.850" v="1525" actId="1038"/>
          <ac:spMkLst>
            <pc:docMk/>
            <pc:sldMk cId="1559877530" sldId="256"/>
            <ac:spMk id="182" creationId="{9BCED50F-E6AA-2165-E3F7-41370B890CF1}"/>
          </ac:spMkLst>
        </pc:spChg>
        <pc:spChg chg="add mod">
          <ac:chgData name="Fatima Pillosu" userId="a6295d4dc9e22643" providerId="LiveId" clId="{EE2B3D13-7556-4366-9FD0-658194BFD821}" dt="2024-09-28T17:38:30.273" v="1513" actId="1038"/>
          <ac:spMkLst>
            <pc:docMk/>
            <pc:sldMk cId="1559877530" sldId="256"/>
            <ac:spMk id="183" creationId="{A6E46625-B178-CDCF-E35C-6E35DE381D2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4" creationId="{A8751A97-4F98-2C01-C5B2-29656AB220B6}"/>
          </ac:spMkLst>
        </pc:spChg>
        <pc:spChg chg="add mod">
          <ac:chgData name="Fatima Pillosu" userId="a6295d4dc9e22643" providerId="LiveId" clId="{EE2B3D13-7556-4366-9FD0-658194BFD821}" dt="2024-09-28T17:38:22.375" v="1507" actId="1037"/>
          <ac:spMkLst>
            <pc:docMk/>
            <pc:sldMk cId="1559877530" sldId="256"/>
            <ac:spMk id="185" creationId="{F2131905-3484-BEBA-395A-0496421CA4C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6" creationId="{C91C9100-29C2-3038-6CB8-5A174B1C34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7" creationId="{4222FD06-20FF-94D4-A711-0E879C3CEAC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8" creationId="{5C593C19-2F0C-431F-8420-66A0BD28039B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9" creationId="{30043C13-F81B-8A17-4739-6A807A4EB4C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0" creationId="{7D455F15-2356-62CA-C1A6-2C74E496192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1" creationId="{3AC75CF9-72CE-BBDC-0B1A-0699C58E17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2" creationId="{EE937447-9459-12C6-1ABA-DADC6DBF983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3" creationId="{EF0DAF97-DA4F-0E95-76F5-7B27D715D0D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4" creationId="{5AA2BA12-0538-B710-C7D4-28A93AA48CA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5" creationId="{8BB97E0F-0A00-5EAA-B3E8-D235E91FF5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6" creationId="{6397C483-3ADC-4663-3AD0-16C84D2AC93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03" creationId="{262802C3-1629-5887-A0D1-6CB335B3520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0" creationId="{D402FE2B-11F9-1801-0489-75FD22BB15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3" creationId="{66538639-46EA-DEA1-291F-2FDE1903CD5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9" creationId="{8CF7156B-8EBC-E6E6-6035-0772622A8ABB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2" creationId="{F5543F6C-0C2C-D6AC-E57F-B58103D2839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4" creationId="{C2F09DEC-F677-5816-F69B-20D41705A0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2" creationId="{0B643277-9150-0D67-9574-378A79C62C8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3" creationId="{08AFB9FD-F059-2BF4-C06C-32ACA4F134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4" creationId="{499CD1FA-851F-4EA8-00C0-3A19C62B0AB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5" creationId="{CEDE76D4-ABB3-C859-D186-E6E31FFB48BC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6" creationId="{DA922DFA-4BE9-B60F-0CE2-DF859BAC416F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7" creationId="{6E133EAA-383D-775E-22F6-F4007EB493D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1" creationId="{E6919208-AAA5-5C26-8BA1-2AC3AA832DDF}"/>
          </ac:spMkLst>
        </pc:spChg>
        <pc:graphicFrameChg chg="add mod">
          <ac:chgData name="Fatima Pillosu" userId="a6295d4dc9e22643" providerId="LiveId" clId="{EE2B3D13-7556-4366-9FD0-658194BFD821}" dt="2024-09-27T14:14:40.799" v="1376"/>
          <ac:graphicFrameMkLst>
            <pc:docMk/>
            <pc:sldMk cId="1559877530" sldId="256"/>
            <ac:graphicFrameMk id="5" creationId="{077270A7-4914-8F27-35C1-DE997C19555C}"/>
          </ac:graphicFrameMkLst>
        </pc:graphicFrameChg>
        <pc:graphicFrameChg chg="add mod">
          <ac:chgData name="Fatima Pillosu" userId="a6295d4dc9e22643" providerId="LiveId" clId="{EE2B3D13-7556-4366-9FD0-658194BFD821}" dt="2024-09-27T14:19:02.444" v="1392"/>
          <ac:graphicFrameMkLst>
            <pc:docMk/>
            <pc:sldMk cId="1559877530" sldId="256"/>
            <ac:graphicFrameMk id="8" creationId="{1481BF95-B3F6-B98B-1B6C-616F5AE0CB0E}"/>
          </ac:graphicFrameMkLst>
        </pc:graphicFrameChg>
        <pc:graphicFrameChg chg="add mod">
          <ac:chgData name="Fatima Pillosu" userId="a6295d4dc9e22643" providerId="LiveId" clId="{EE2B3D13-7556-4366-9FD0-658194BFD821}" dt="2024-10-02T08:55:47.339" v="2399"/>
          <ac:graphicFrameMkLst>
            <pc:docMk/>
            <pc:sldMk cId="1559877530" sldId="256"/>
            <ac:graphicFrameMk id="21" creationId="{3CFD43C8-9D28-7600-174D-2ED913407FEA}"/>
          </ac:graphicFrameMkLst>
        </pc:graphicFrameChg>
        <pc:graphicFrameChg chg="add mod">
          <ac:chgData name="Fatima Pillosu" userId="a6295d4dc9e22643" providerId="LiveId" clId="{EE2B3D13-7556-4366-9FD0-658194BFD821}" dt="2024-10-02T09:05:38.583" v="2409"/>
          <ac:graphicFrameMkLst>
            <pc:docMk/>
            <pc:sldMk cId="1559877530" sldId="256"/>
            <ac:graphicFrameMk id="28" creationId="{DE63A492-33C7-A57D-F615-78510C7CE9C3}"/>
          </ac:graphicFrameMkLst>
        </pc:graphicFrameChg>
        <pc:graphicFrameChg chg="add mod">
          <ac:chgData name="Fatima Pillosu" userId="a6295d4dc9e22643" providerId="LiveId" clId="{EE2B3D13-7556-4366-9FD0-658194BFD821}" dt="2024-09-27T12:58:57.910" v="191"/>
          <ac:graphicFrameMkLst>
            <pc:docMk/>
            <pc:sldMk cId="1559877530" sldId="256"/>
            <ac:graphicFrameMk id="163" creationId="{F5BC4838-3985-8BFE-B4D5-DACBAE2457B2}"/>
          </ac:graphicFrameMkLst>
        </pc:graphicFrameChg>
        <pc:graphicFrameChg chg="add mod">
          <ac:chgData name="Fatima Pillosu" userId="a6295d4dc9e22643" providerId="LiveId" clId="{EE2B3D13-7556-4366-9FD0-658194BFD821}" dt="2024-09-27T13:48:54.945" v="1349"/>
          <ac:graphicFrameMkLst>
            <pc:docMk/>
            <pc:sldMk cId="1559877530" sldId="256"/>
            <ac:graphicFrameMk id="240" creationId="{63F7EBA5-49E7-D27C-BAC7-A29049DDD9FC}"/>
          </ac:graphicFrameMkLst>
        </pc:graphicFrameChg>
        <pc:graphicFrameChg chg="del">
          <ac:chgData name="Fatima Pillosu" userId="a6295d4dc9e22643" providerId="LiveId" clId="{EE2B3D13-7556-4366-9FD0-658194BFD821}" dt="2024-09-27T12:57:10.532" v="176" actId="478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del">
          <ac:chgData name="Fatima Pillosu" userId="a6295d4dc9e22643" providerId="LiveId" clId="{EE2B3D13-7556-4366-9FD0-658194BFD821}" dt="2024-09-27T12:57:13.073" v="177" actId="478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del">
          <ac:chgData name="Fatima Pillosu" userId="a6295d4dc9e22643" providerId="LiveId" clId="{EE2B3D13-7556-4366-9FD0-658194BFD821}" dt="2024-09-27T12:57:14.862" v="178" actId="478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del">
          <ac:chgData name="Fatima Pillosu" userId="a6295d4dc9e22643" providerId="LiveId" clId="{EE2B3D13-7556-4366-9FD0-658194BFD821}" dt="2024-09-27T12:57:17.246" v="179" actId="478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add del mod">
          <ac:chgData name="Fatima Pillosu" userId="a6295d4dc9e22643" providerId="LiveId" clId="{EE2B3D13-7556-4366-9FD0-658194BFD821}" dt="2024-09-27T14:11:26.656" v="1368" actId="478"/>
          <ac:picMkLst>
            <pc:docMk/>
            <pc:sldMk cId="1559877530" sldId="256"/>
            <ac:picMk id="2" creationId="{36CCB760-689A-73CB-4473-0CC9D0CFB07D}"/>
          </ac:picMkLst>
        </pc:picChg>
        <pc:picChg chg="add mod modCrop">
          <ac:chgData name="Fatima Pillosu" userId="a6295d4dc9e22643" providerId="LiveId" clId="{EE2B3D13-7556-4366-9FD0-658194BFD821}" dt="2024-09-28T17:38:16.912" v="1498" actId="1037"/>
          <ac:picMkLst>
            <pc:docMk/>
            <pc:sldMk cId="1559877530" sldId="256"/>
            <ac:picMk id="2" creationId="{C672046F-B8A4-2316-4626-58023F4B1D7E}"/>
          </ac:picMkLst>
        </pc:picChg>
        <pc:picChg chg="add del mod">
          <ac:chgData name="Fatima Pillosu" userId="a6295d4dc9e22643" providerId="LiveId" clId="{EE2B3D13-7556-4366-9FD0-658194BFD821}" dt="2024-09-28T17:56:16.924" v="1586" actId="478"/>
          <ac:picMkLst>
            <pc:docMk/>
            <pc:sldMk cId="1559877530" sldId="256"/>
            <ac:picMk id="3" creationId="{13FDE493-BFBF-5B7F-B3DF-4E29F17BCBF8}"/>
          </ac:picMkLst>
        </pc:picChg>
        <pc:picChg chg="add del mod">
          <ac:chgData name="Fatima Pillosu" userId="a6295d4dc9e22643" providerId="LiveId" clId="{EE2B3D13-7556-4366-9FD0-658194BFD821}" dt="2024-09-27T14:12:12.859" v="1371" actId="478"/>
          <ac:picMkLst>
            <pc:docMk/>
            <pc:sldMk cId="1559877530" sldId="256"/>
            <ac:picMk id="3" creationId="{8E0DA65A-3120-07D8-35EC-942C3CF365E1}"/>
          </ac:picMkLst>
        </pc:picChg>
        <pc:picChg chg="add del mod">
          <ac:chgData name="Fatima Pillosu" userId="a6295d4dc9e22643" providerId="LiveId" clId="{EE2B3D13-7556-4366-9FD0-658194BFD821}" dt="2024-09-27T14:13:31.680" v="1375" actId="478"/>
          <ac:picMkLst>
            <pc:docMk/>
            <pc:sldMk cId="1559877530" sldId="256"/>
            <ac:picMk id="4" creationId="{40A4ECEB-B48E-EB71-419B-9BA202FEED89}"/>
          </ac:picMkLst>
        </pc:picChg>
        <pc:picChg chg="add mod">
          <ac:chgData name="Fatima Pillosu" userId="a6295d4dc9e22643" providerId="LiveId" clId="{EE2B3D13-7556-4366-9FD0-658194BFD821}" dt="2024-09-28T17:56:32.544" v="1591" actId="1076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5" creationId="{328923FE-05CC-C3FE-8B60-A337BD49F8A7}"/>
          </ac:picMkLst>
        </pc:picChg>
        <pc:picChg chg="add del mod">
          <ac:chgData name="Fatima Pillosu" userId="a6295d4dc9e22643" providerId="LiveId" clId="{EE2B3D13-7556-4366-9FD0-658194BFD821}" dt="2024-09-27T14:15:05.097" v="1380" actId="478"/>
          <ac:picMkLst>
            <pc:docMk/>
            <pc:sldMk cId="1559877530" sldId="256"/>
            <ac:picMk id="6" creationId="{7A3F90B5-7B6E-7E7B-9610-849A29059804}"/>
          </ac:picMkLst>
        </pc:picChg>
        <pc:picChg chg="add del mod">
          <ac:chgData name="Fatima Pillosu" userId="a6295d4dc9e22643" providerId="LiveId" clId="{EE2B3D13-7556-4366-9FD0-658194BFD821}" dt="2024-09-27T14:19:01.957" v="1391" actId="478"/>
          <ac:picMkLst>
            <pc:docMk/>
            <pc:sldMk cId="1559877530" sldId="256"/>
            <ac:picMk id="7" creationId="{1BA129F3-8B81-D4C5-04E6-0EC1C37F41D0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7" creationId="{238714CA-D045-DB0A-3C35-2E91B65563DA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9" creationId="{E17ACFAB-A3CB-E5AB-1D14-4D5D077A7FE0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0" creationId="{52C2C6FB-AB3C-419E-E76D-0FA57B6ED8B1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11" creationId="{101A2EDF-99B1-88AB-D688-F08C9D534CF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1" creationId="{10F8C973-77FA-9740-D103-7113047AF68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" creationId="{A7A32392-5377-7BDA-643D-9F140ED185C5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8T17:43:00.742" v="1578" actId="21"/>
          <ac:picMkLst>
            <pc:docMk/>
            <pc:sldMk cId="1559877530" sldId="256"/>
            <ac:picMk id="13" creationId="{D202B9A5-549F-F5FC-EC7E-996FB9243D2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8T17:40:32.209" v="1557" actId="478"/>
          <ac:picMkLst>
            <pc:docMk/>
            <pc:sldMk cId="1559877530" sldId="256"/>
            <ac:picMk id="15" creationId="{0CA0BA01-6689-4735-6F2C-452BF220E076}"/>
          </ac:picMkLst>
        </pc:picChg>
        <pc:picChg chg="add del mod">
          <ac:chgData name="Fatima Pillosu" userId="a6295d4dc9e22643" providerId="LiveId" clId="{EE2B3D13-7556-4366-9FD0-658194BFD821}" dt="2024-10-02T09:03:55.156" v="2403" actId="478"/>
          <ac:picMkLst>
            <pc:docMk/>
            <pc:sldMk cId="1559877530" sldId="256"/>
            <ac:picMk id="15" creationId="{A791E4F4-884E-E0AB-C9F4-011822D43AC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6" creationId="{9956BF8D-FE9F-7E98-0520-99988DC0D734}"/>
          </ac:picMkLst>
        </pc:picChg>
        <pc:picChg chg="del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8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0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1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10-02T09:04:21.060" v="2407" actId="478"/>
          <ac:picMkLst>
            <pc:docMk/>
            <pc:sldMk cId="1559877530" sldId="256"/>
            <ac:picMk id="22" creationId="{3D373341-42BC-FD5B-F71E-50E6B16D43C5}"/>
          </ac:picMkLst>
        </pc:picChg>
        <pc:picChg chg="add mod">
          <ac:chgData name="Fatima Pillosu" userId="a6295d4dc9e22643" providerId="LiveId" clId="{EE2B3D13-7556-4366-9FD0-658194BFD821}" dt="2024-09-28T20:32:47.856" v="1955" actId="1076"/>
          <ac:picMkLst>
            <pc:docMk/>
            <pc:sldMk cId="1559877530" sldId="256"/>
            <ac:picMk id="23" creationId="{2FDB5B2F-FD4A-386A-EEA0-3995337C5CAC}"/>
          </ac:picMkLst>
        </pc:picChg>
        <pc:picChg chg="add del mod">
          <ac:chgData name="Fatima Pillosu" userId="a6295d4dc9e22643" providerId="LiveId" clId="{EE2B3D13-7556-4366-9FD0-658194BFD821}" dt="2024-10-02T09:05:37.569" v="2408" actId="478"/>
          <ac:picMkLst>
            <pc:docMk/>
            <pc:sldMk cId="1559877530" sldId="256"/>
            <ac:picMk id="23" creationId="{5F8696C1-3A0E-5C84-E937-5257678F8F90}"/>
          </ac:picMkLst>
        </pc:picChg>
        <pc:picChg chg="add del mod ord">
          <ac:chgData name="Fatima Pillosu" userId="a6295d4dc9e22643" providerId="LiveId" clId="{EE2B3D13-7556-4366-9FD0-658194BFD821}" dt="2024-10-02T08:54:34.303" v="2389" actId="478"/>
          <ac:picMkLst>
            <pc:docMk/>
            <pc:sldMk cId="1559877530" sldId="256"/>
            <ac:picMk id="24" creationId="{4871CECB-5048-0CAC-341D-1CB61D3E982A}"/>
          </ac:picMkLst>
        </pc:picChg>
        <pc:picChg chg="add del mod ord">
          <ac:chgData name="Fatima Pillosu" userId="a6295d4dc9e22643" providerId="LiveId" clId="{EE2B3D13-7556-4366-9FD0-658194BFD821}" dt="2024-10-02T08:55:46.418" v="2398" actId="478"/>
          <ac:picMkLst>
            <pc:docMk/>
            <pc:sldMk cId="1559877530" sldId="256"/>
            <ac:picMk id="25" creationId="{CF1221E8-57E0-7166-6FC0-52542C23DCE3}"/>
          </ac:picMkLst>
        </pc:picChg>
        <pc:picChg chg="add del mod ord">
          <ac:chgData name="Fatima Pillosu" userId="a6295d4dc9e22643" providerId="LiveId" clId="{EE2B3D13-7556-4366-9FD0-658194BFD821}" dt="2024-10-02T09:30:30.313" v="2418" actId="478"/>
          <ac:picMkLst>
            <pc:docMk/>
            <pc:sldMk cId="1559877530" sldId="256"/>
            <ac:picMk id="26" creationId="{379E3D57-C6B0-3EC4-5579-7BBBB784017B}"/>
          </ac:picMkLst>
        </pc:picChg>
        <pc:picChg chg="add del mod ord">
          <ac:chgData name="Fatima Pillosu" userId="a6295d4dc9e22643" providerId="LiveId" clId="{EE2B3D13-7556-4366-9FD0-658194BFD821}" dt="2024-10-02T09:43:49.106" v="2425" actId="478"/>
          <ac:picMkLst>
            <pc:docMk/>
            <pc:sldMk cId="1559877530" sldId="256"/>
            <ac:picMk id="27" creationId="{284EF26F-D3DA-F4FA-87FE-21F01C5C320F}"/>
          </ac:picMkLst>
        </pc:picChg>
        <pc:picChg chg="add del mod">
          <ac:chgData name="Fatima Pillosu" userId="a6295d4dc9e22643" providerId="LiveId" clId="{EE2B3D13-7556-4366-9FD0-658194BFD821}" dt="2024-09-28T17:37:02.428" v="1483" actId="478"/>
          <ac:picMkLst>
            <pc:docMk/>
            <pc:sldMk cId="1559877530" sldId="256"/>
            <ac:picMk id="29" creationId="{10F8C973-77FA-9740-D103-7113047AF68B}"/>
          </ac:picMkLst>
        </pc:picChg>
        <pc:picChg chg="add del mod">
          <ac:chgData name="Fatima Pillosu" userId="a6295d4dc9e22643" providerId="LiveId" clId="{EE2B3D13-7556-4366-9FD0-658194BFD821}" dt="2024-09-27T12:23:44.337" v="4" actId="478"/>
          <ac:picMkLst>
            <pc:docMk/>
            <pc:sldMk cId="1559877530" sldId="256"/>
            <ac:picMk id="29" creationId="{3DB20F3B-5A4B-ADAF-2C3C-B81E85A66679}"/>
          </ac:picMkLst>
        </pc:picChg>
        <pc:picChg chg="add mod">
          <ac:chgData name="Fatima Pillosu" userId="a6295d4dc9e22643" providerId="LiveId" clId="{EE2B3D13-7556-4366-9FD0-658194BFD821}" dt="2024-10-02T09:06:17.067" v="2417" actId="14100"/>
          <ac:picMkLst>
            <pc:docMk/>
            <pc:sldMk cId="1559877530" sldId="256"/>
            <ac:picMk id="29" creationId="{7F60B2F2-8E0E-92C7-5F1B-AD66EE54C99E}"/>
          </ac:picMkLst>
        </pc:picChg>
        <pc:picChg chg="add mod">
          <ac:chgData name="Fatima Pillosu" userId="a6295d4dc9e22643" providerId="LiveId" clId="{EE2B3D13-7556-4366-9FD0-658194BFD821}" dt="2024-10-02T09:43:14.574" v="2421" actId="14100"/>
          <ac:picMkLst>
            <pc:docMk/>
            <pc:sldMk cId="1559877530" sldId="256"/>
            <ac:picMk id="30" creationId="{09EBB5EB-A22A-A210-1A1E-DB788F24617F}"/>
          </ac:picMkLst>
        </pc:picChg>
        <pc:picChg chg="add del mod">
          <ac:chgData name="Fatima Pillosu" userId="a6295d4dc9e22643" providerId="LiveId" clId="{EE2B3D13-7556-4366-9FD0-658194BFD821}" dt="2024-09-28T17:37:03.009" v="1484" actId="478"/>
          <ac:picMkLst>
            <pc:docMk/>
            <pc:sldMk cId="1559877530" sldId="256"/>
            <ac:picMk id="30" creationId="{A7A32392-5377-7BDA-643D-9F140ED185C5}"/>
          </ac:picMkLst>
        </pc:picChg>
        <pc:picChg chg="add mod">
          <ac:chgData name="Fatima Pillosu" userId="a6295d4dc9e22643" providerId="LiveId" clId="{EE2B3D13-7556-4366-9FD0-658194BFD821}" dt="2024-09-28T20:39:54.688" v="2016" actId="1076"/>
          <ac:picMkLst>
            <pc:docMk/>
            <pc:sldMk cId="1559877530" sldId="256"/>
            <ac:picMk id="31" creationId="{2C00F44A-5F68-0543-131A-3C8E0A6CFCC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1" creationId="{CB9030D1-832E-8648-734F-F4E51E2CFF9D}"/>
          </ac:picMkLst>
        </pc:picChg>
        <pc:picChg chg="add del mod">
          <ac:chgData name="Fatima Pillosu" userId="a6295d4dc9e22643" providerId="LiveId" clId="{EE2B3D13-7556-4366-9FD0-658194BFD821}" dt="2024-09-28T17:37:03.590" v="1485" actId="478"/>
          <ac:picMkLst>
            <pc:docMk/>
            <pc:sldMk cId="1559877530" sldId="256"/>
            <ac:picMk id="32" creationId="{1D18D93E-AB45-EA4E-4DAF-1EE465E9B774}"/>
          </ac:picMkLst>
        </pc:picChg>
        <pc:picChg chg="add mod">
          <ac:chgData name="Fatima Pillosu" userId="a6295d4dc9e22643" providerId="LiveId" clId="{EE2B3D13-7556-4366-9FD0-658194BFD821}" dt="2024-10-02T09:43:46.687" v="2424" actId="14100"/>
          <ac:picMkLst>
            <pc:docMk/>
            <pc:sldMk cId="1559877530" sldId="256"/>
            <ac:picMk id="32" creationId="{51B15A73-8281-DB6F-1B8B-CFCC3B4CA9C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3" creationId="{7A4E41C1-AACF-C7FA-5A24-B3CDC87719A7}"/>
          </ac:picMkLst>
        </pc:picChg>
        <pc:picChg chg="add mod">
          <ac:chgData name="Fatima Pillosu" userId="a6295d4dc9e22643" providerId="LiveId" clId="{EE2B3D13-7556-4366-9FD0-658194BFD821}" dt="2024-10-02T09:44:22.241" v="2431" actId="14100"/>
          <ac:picMkLst>
            <pc:docMk/>
            <pc:sldMk cId="1559877530" sldId="256"/>
            <ac:picMk id="33" creationId="{8427C076-22CA-4030-2B0A-A2F3080FD9E3}"/>
          </ac:picMkLst>
        </pc:picChg>
        <pc:picChg chg="add del mod">
          <ac:chgData name="Fatima Pillosu" userId="a6295d4dc9e22643" providerId="LiveId" clId="{EE2B3D13-7556-4366-9FD0-658194BFD821}" dt="2024-09-28T17:37:04.218" v="1486" actId="478"/>
          <ac:picMkLst>
            <pc:docMk/>
            <pc:sldMk cId="1559877530" sldId="256"/>
            <ac:picMk id="3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5" creationId="{A361EA83-9661-5FC3-06CF-C292C14186CB}"/>
          </ac:picMkLst>
        </pc:picChg>
        <pc:picChg chg="add mod">
          <ac:chgData name="Fatima Pillosu" userId="a6295d4dc9e22643" providerId="LiveId" clId="{EE2B3D13-7556-4366-9FD0-658194BFD821}" dt="2024-09-28T20:38:22.827" v="1985" actId="1076"/>
          <ac:picMkLst>
            <pc:docMk/>
            <pc:sldMk cId="1559877530" sldId="256"/>
            <ac:picMk id="35" creationId="{ADF4A1E6-1B8E-7FBA-BAD5-93E2377F12D5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7" creationId="{C549CD3A-94DD-67B0-9171-26E52C4D0148}"/>
          </ac:picMkLst>
        </pc:picChg>
        <pc:picChg chg="add mod">
          <ac:chgData name="Fatima Pillosu" userId="a6295d4dc9e22643" providerId="LiveId" clId="{EE2B3D13-7556-4366-9FD0-658194BFD821}" dt="2024-09-28T20:38:41.195" v="1991" actId="1076"/>
          <ac:picMkLst>
            <pc:docMk/>
            <pc:sldMk cId="1559877530" sldId="256"/>
            <ac:picMk id="39" creationId="{74793F77-C502-AE2E-72B3-589E558300F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9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1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3" creationId="{1F82AA9A-74FE-12F8-20ED-ECBC79B63799}"/>
          </ac:picMkLst>
        </pc:picChg>
        <pc:picChg chg="add mod">
          <ac:chgData name="Fatima Pillosu" userId="a6295d4dc9e22643" providerId="LiveId" clId="{EE2B3D13-7556-4366-9FD0-658194BFD821}" dt="2024-09-28T20:38:55.990" v="1997" actId="1076"/>
          <ac:picMkLst>
            <pc:docMk/>
            <pc:sldMk cId="1559877530" sldId="256"/>
            <ac:picMk id="43" creationId="{3A121DBA-8A2F-7EAA-31C1-0B874D97374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5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20:42:40.390" v="2053" actId="1076"/>
          <ac:picMkLst>
            <pc:docMk/>
            <pc:sldMk cId="1559877530" sldId="256"/>
            <ac:picMk id="47" creationId="{6C640EE8-A199-504F-8CAC-C6FDCECEB298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9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1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20:42:35.791" v="2052" actId="1076"/>
          <ac:picMkLst>
            <pc:docMk/>
            <pc:sldMk cId="1559877530" sldId="256"/>
            <ac:picMk id="51" creationId="{D33FFBB1-6228-C170-914B-AEF6640335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3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5" creationId="{87E08DD1-17F8-8281-268A-57E25411F9D1}"/>
          </ac:picMkLst>
        </pc:picChg>
        <pc:picChg chg="add mod">
          <ac:chgData name="Fatima Pillosu" userId="a6295d4dc9e22643" providerId="LiveId" clId="{EE2B3D13-7556-4366-9FD0-658194BFD821}" dt="2024-09-28T20:39:51.068" v="2015" actId="1076"/>
          <ac:picMkLst>
            <pc:docMk/>
            <pc:sldMk cId="1559877530" sldId="256"/>
            <ac:picMk id="55" creationId="{A0FFD2E7-2AE4-540A-5C69-658693EB401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7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9" creationId="{730B3508-5162-2B04-3324-EEE58F9F2E50}"/>
          </ac:picMkLst>
        </pc:picChg>
        <pc:picChg chg="add mod">
          <ac:chgData name="Fatima Pillosu" userId="a6295d4dc9e22643" providerId="LiveId" clId="{EE2B3D13-7556-4366-9FD0-658194BFD821}" dt="2024-09-28T20:40:50.245" v="2022" actId="1076"/>
          <ac:picMkLst>
            <pc:docMk/>
            <pc:sldMk cId="1559877530" sldId="256"/>
            <ac:picMk id="59" creationId="{A3DD4552-D381-F3D0-3AB1-79BA12F6201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1" creationId="{8E100349-0758-D3B5-637C-3689FC79C851}"/>
          </ac:picMkLst>
        </pc:picChg>
        <pc:picChg chg="add mod">
          <ac:chgData name="Fatima Pillosu" userId="a6295d4dc9e22643" providerId="LiveId" clId="{EE2B3D13-7556-4366-9FD0-658194BFD821}" dt="2024-09-28T20:41:06.854" v="2028" actId="1076"/>
          <ac:picMkLst>
            <pc:docMk/>
            <pc:sldMk cId="1559877530" sldId="256"/>
            <ac:picMk id="63" creationId="{4051ABAD-0F6D-82A6-5D7B-84575097CBED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3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9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1" creationId="{5D03475B-CFF2-6A31-031C-CEFD0CFFECF3}"/>
          </ac:picMkLst>
        </pc:picChg>
        <pc:picChg chg="add mod">
          <ac:chgData name="Fatima Pillosu" userId="a6295d4dc9e22643" providerId="LiveId" clId="{EE2B3D13-7556-4366-9FD0-658194BFD821}" dt="2024-09-28T20:41:33.753" v="2034" actId="1076"/>
          <ac:picMkLst>
            <pc:docMk/>
            <pc:sldMk cId="1559877530" sldId="256"/>
            <ac:picMk id="131" creationId="{8C16EE1D-6FAA-76BC-D835-845EE0DD056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3" creationId="{F8BBDCFD-F4C6-12B0-D0AE-DAF5F3F45887}"/>
          </ac:picMkLst>
        </pc:picChg>
        <pc:picChg chg="add mod">
          <ac:chgData name="Fatima Pillosu" userId="a6295d4dc9e22643" providerId="LiveId" clId="{EE2B3D13-7556-4366-9FD0-658194BFD821}" dt="2024-09-28T20:41:57.573" v="2040" actId="1076"/>
          <ac:picMkLst>
            <pc:docMk/>
            <pc:sldMk cId="1559877530" sldId="256"/>
            <ac:picMk id="135" creationId="{110B0A6F-6036-B4CE-FC2A-36C75CCBB2AA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5" creationId="{49E27401-65A4-B8C9-81B1-E66F229079DA}"/>
          </ac:picMkLst>
        </pc:picChg>
        <pc:picChg chg="add mod">
          <ac:chgData name="Fatima Pillosu" userId="a6295d4dc9e22643" providerId="LiveId" clId="{EE2B3D13-7556-4366-9FD0-658194BFD821}" dt="2024-09-28T20:42:29.715" v="2050" actId="1076"/>
          <ac:picMkLst>
            <pc:docMk/>
            <pc:sldMk cId="1559877530" sldId="256"/>
            <ac:picMk id="138" creationId="{36DD52C9-DBC9-37BB-E905-04509662B1EF}"/>
          </ac:picMkLst>
        </pc:picChg>
        <pc:picChg chg="add mod">
          <ac:chgData name="Fatima Pillosu" userId="a6295d4dc9e22643" providerId="LiveId" clId="{EE2B3D13-7556-4366-9FD0-658194BFD821}" dt="2024-09-28T20:43:07.970" v="2059" actId="1076"/>
          <ac:picMkLst>
            <pc:docMk/>
            <pc:sldMk cId="1559877530" sldId="256"/>
            <ac:picMk id="140" creationId="{AE6F8715-931C-04DF-AEA1-DC03415C626F}"/>
          </ac:picMkLst>
        </pc:picChg>
        <pc:picChg chg="add mod">
          <ac:chgData name="Fatima Pillosu" userId="a6295d4dc9e22643" providerId="LiveId" clId="{EE2B3D13-7556-4366-9FD0-658194BFD821}" dt="2024-09-28T20:43:26.197" v="2065" actId="1076"/>
          <ac:picMkLst>
            <pc:docMk/>
            <pc:sldMk cId="1559877530" sldId="256"/>
            <ac:picMk id="142" creationId="{73A0C535-AB4B-C58E-18E5-DB10E7D78C18}"/>
          </ac:picMkLst>
        </pc:picChg>
        <pc:picChg chg="add mod">
          <ac:chgData name="Fatima Pillosu" userId="a6295d4dc9e22643" providerId="LiveId" clId="{EE2B3D13-7556-4366-9FD0-658194BFD821}" dt="2024-09-28T20:43:42.648" v="2071" actId="1076"/>
          <ac:picMkLst>
            <pc:docMk/>
            <pc:sldMk cId="1559877530" sldId="256"/>
            <ac:picMk id="144" creationId="{8253DB75-ADA5-AE50-AA90-37F0A484DBB7}"/>
          </ac:picMkLst>
        </pc:picChg>
        <pc:picChg chg="add mod">
          <ac:chgData name="Fatima Pillosu" userId="a6295d4dc9e22643" providerId="LiveId" clId="{EE2B3D13-7556-4366-9FD0-658194BFD821}" dt="2024-09-28T20:44:37.800" v="2077" actId="1076"/>
          <ac:picMkLst>
            <pc:docMk/>
            <pc:sldMk cId="1559877530" sldId="256"/>
            <ac:picMk id="146" creationId="{322B7FB6-5E1A-DA9F-9DC9-7CB8F9BEC1C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8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20:44:46.907" v="2081" actId="478"/>
          <ac:picMkLst>
            <pc:docMk/>
            <pc:sldMk cId="1559877530" sldId="256"/>
            <ac:picMk id="148" creationId="{7A2056F9-5D85-ACF3-50C9-C37F3AC3359C}"/>
          </ac:picMkLst>
        </pc:picChg>
        <pc:picChg chg="add mod">
          <ac:chgData name="Fatima Pillosu" userId="a6295d4dc9e22643" providerId="LiveId" clId="{EE2B3D13-7556-4366-9FD0-658194BFD821}" dt="2024-09-28T20:45:02.511" v="2087" actId="1076"/>
          <ac:picMkLst>
            <pc:docMk/>
            <pc:sldMk cId="1559877530" sldId="256"/>
            <ac:picMk id="150" creationId="{CD3B1C6C-D347-811F-B4A5-FA79E26B2E93}"/>
          </ac:picMkLst>
        </pc:picChg>
        <pc:picChg chg="add mod">
          <ac:chgData name="Fatima Pillosu" userId="a6295d4dc9e22643" providerId="LiveId" clId="{EE2B3D13-7556-4366-9FD0-658194BFD821}" dt="2024-09-28T20:45:26.345" v="2093" actId="1076"/>
          <ac:picMkLst>
            <pc:docMk/>
            <pc:sldMk cId="1559877530" sldId="256"/>
            <ac:picMk id="152" creationId="{D5440E1C-4183-013B-9ED5-C6A3041984FB}"/>
          </ac:picMkLst>
        </pc:picChg>
        <pc:picChg chg="add mod">
          <ac:chgData name="Fatima Pillosu" userId="a6295d4dc9e22643" providerId="LiveId" clId="{EE2B3D13-7556-4366-9FD0-658194BFD821}" dt="2024-09-28T20:45:50.038" v="2099" actId="1076"/>
          <ac:picMkLst>
            <pc:docMk/>
            <pc:sldMk cId="1559877530" sldId="256"/>
            <ac:picMk id="154" creationId="{24A2A605-143E-1BC8-209C-01A9E232DEBC}"/>
          </ac:picMkLst>
        </pc:picChg>
        <pc:picChg chg="add mod">
          <ac:chgData name="Fatima Pillosu" userId="a6295d4dc9e22643" providerId="LiveId" clId="{EE2B3D13-7556-4366-9FD0-658194BFD821}" dt="2024-09-28T20:46:04.863" v="2105" actId="1076"/>
          <ac:picMkLst>
            <pc:docMk/>
            <pc:sldMk cId="1559877530" sldId="256"/>
            <ac:picMk id="156" creationId="{2F3A0192-6FF9-D189-9D4A-50589C660BE7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58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7T12:57:44.257" v="186" actId="478"/>
          <ac:picMkLst>
            <pc:docMk/>
            <pc:sldMk cId="1559877530" sldId="256"/>
            <ac:picMk id="161" creationId="{AE277E93-9948-D955-6E77-81F939BC19A1}"/>
          </ac:picMkLst>
        </pc:picChg>
        <pc:picChg chg="add del mod">
          <ac:chgData name="Fatima Pillosu" userId="a6295d4dc9e22643" providerId="LiveId" clId="{EE2B3D13-7556-4366-9FD0-658194BFD821}" dt="2024-09-27T12:58:44.347" v="190" actId="478"/>
          <ac:picMkLst>
            <pc:docMk/>
            <pc:sldMk cId="1559877530" sldId="256"/>
            <ac:picMk id="162" creationId="{38017017-0447-AFBF-0FB7-3BCCD6197038}"/>
          </ac:picMkLst>
        </pc:picChg>
        <pc:picChg chg="add del mod">
          <ac:chgData name="Fatima Pillosu" userId="a6295d4dc9e22643" providerId="LiveId" clId="{EE2B3D13-7556-4366-9FD0-658194BFD821}" dt="2024-09-27T12:59:21.446" v="195" actId="478"/>
          <ac:picMkLst>
            <pc:docMk/>
            <pc:sldMk cId="1559877530" sldId="256"/>
            <ac:picMk id="164" creationId="{B72C50B0-3C97-B121-AEC1-FB89DB005BBB}"/>
          </ac:picMkLst>
        </pc:picChg>
        <pc:picChg chg="add del mod">
          <ac:chgData name="Fatima Pillosu" userId="a6295d4dc9e22643" providerId="LiveId" clId="{EE2B3D13-7556-4366-9FD0-658194BFD821}" dt="2024-09-27T13:44:45.208" v="1322" actId="478"/>
          <ac:picMkLst>
            <pc:docMk/>
            <pc:sldMk cId="1559877530" sldId="256"/>
            <ac:picMk id="165" creationId="{036604B8-AE96-6654-3626-9245AD70365A}"/>
          </ac:picMkLst>
        </pc:picChg>
        <pc:picChg chg="add del mod">
          <ac:chgData name="Fatima Pillosu" userId="a6295d4dc9e22643" providerId="LiveId" clId="{EE2B3D13-7556-4366-9FD0-658194BFD821}" dt="2024-09-28T17:56:28.369" v="1590" actId="478"/>
          <ac:picMkLst>
            <pc:docMk/>
            <pc:sldMk cId="1559877530" sldId="256"/>
            <ac:picMk id="169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78" creationId="{9956BF8D-FE9F-7E98-0520-99988DC0D734}"/>
          </ac:picMkLst>
        </pc:picChg>
        <pc:picChg chg="add del mod">
          <ac:chgData name="Fatima Pillosu" userId="a6295d4dc9e22643" providerId="LiveId" clId="{EE2B3D13-7556-4366-9FD0-658194BFD821}" dt="2024-09-28T17:37:45.102" v="1495" actId="478"/>
          <ac:picMkLst>
            <pc:docMk/>
            <pc:sldMk cId="1559877530" sldId="256"/>
            <ac:picMk id="179" creationId="{40A4F192-C720-47B8-59C7-C743619129C3}"/>
          </ac:picMkLst>
        </pc:picChg>
        <pc:picChg chg="add mod">
          <ac:chgData name="Fatima Pillosu" userId="a6295d4dc9e22643" providerId="LiveId" clId="{EE2B3D13-7556-4366-9FD0-658194BFD821}" dt="2024-09-28T20:46:23.269" v="2111" actId="1076"/>
          <ac:picMkLst>
            <pc:docMk/>
            <pc:sldMk cId="1559877530" sldId="256"/>
            <ac:picMk id="186" creationId="{FB70C4C3-53FC-A89F-A86A-15A7FD798752}"/>
          </ac:picMkLst>
        </pc:picChg>
        <pc:picChg chg="add mod">
          <ac:chgData name="Fatima Pillosu" userId="a6295d4dc9e22643" providerId="LiveId" clId="{EE2B3D13-7556-4366-9FD0-658194BFD821}" dt="2024-09-28T20:46:40.458" v="2117" actId="1076"/>
          <ac:picMkLst>
            <pc:docMk/>
            <pc:sldMk cId="1559877530" sldId="256"/>
            <ac:picMk id="188" creationId="{4FCB60C6-C0CC-949A-99F2-529D5D0DCF37}"/>
          </ac:picMkLst>
        </pc:picChg>
        <pc:picChg chg="add mod">
          <ac:chgData name="Fatima Pillosu" userId="a6295d4dc9e22643" providerId="LiveId" clId="{EE2B3D13-7556-4366-9FD0-658194BFD821}" dt="2024-09-28T20:46:56.768" v="2123" actId="1076"/>
          <ac:picMkLst>
            <pc:docMk/>
            <pc:sldMk cId="1559877530" sldId="256"/>
            <ac:picMk id="190" creationId="{937C19A7-5D96-70CD-C283-B059B88834FC}"/>
          </ac:picMkLst>
        </pc:picChg>
        <pc:picChg chg="add mod">
          <ac:chgData name="Fatima Pillosu" userId="a6295d4dc9e22643" providerId="LiveId" clId="{EE2B3D13-7556-4366-9FD0-658194BFD821}" dt="2024-09-28T20:48:15.454" v="2129" actId="1076"/>
          <ac:picMkLst>
            <pc:docMk/>
            <pc:sldMk cId="1559877530" sldId="256"/>
            <ac:picMk id="192" creationId="{B27C5245-BC2A-F712-AC3F-D08A62096EBD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7" creationId="{CB9030D1-832E-8648-734F-F4E51E2CFF9D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8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9" creationId="{7A4E41C1-AACF-C7FA-5A24-B3CDC87719A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0" creationId="{A361EA83-9661-5FC3-06CF-C292C14186C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1" creationId="{C549CD3A-94DD-67B0-9171-26E52C4D0148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2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4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5" creationId="{1F82AA9A-74FE-12F8-20ED-ECBC79B6379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6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8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9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1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2" creationId="{87E08DD1-17F8-8281-268A-57E25411F9D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4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5" creationId="{730B3508-5162-2B04-3324-EEE58F9F2E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6" creationId="{8E100349-0758-D3B5-637C-3689FC79C85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7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8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0" creationId="{5D03475B-CFF2-6A31-031C-CEFD0CFFECF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1" creationId="{F8BBDCFD-F4C6-12B0-D0AE-DAF5F3F4588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3" creationId="{49E27401-65A4-B8C9-81B1-E66F229079DA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5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6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7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8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9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30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09-27T13:45:55.106" v="1327" actId="478"/>
          <ac:picMkLst>
            <pc:docMk/>
            <pc:sldMk cId="1559877530" sldId="256"/>
            <ac:picMk id="238" creationId="{6A056002-C5ED-D7AA-1E70-66FBCF89E463}"/>
          </ac:picMkLst>
        </pc:picChg>
        <pc:picChg chg="add del mod">
          <ac:chgData name="Fatima Pillosu" userId="a6295d4dc9e22643" providerId="LiveId" clId="{EE2B3D13-7556-4366-9FD0-658194BFD821}" dt="2024-09-27T13:47:16.932" v="1348" actId="478"/>
          <ac:picMkLst>
            <pc:docMk/>
            <pc:sldMk cId="1559877530" sldId="256"/>
            <ac:picMk id="239" creationId="{3918A1A3-8D81-F06A-6AA2-697CF88BEA2B}"/>
          </ac:picMkLst>
        </pc:picChg>
        <pc:picChg chg="add del mod">
          <ac:chgData name="Fatima Pillosu" userId="a6295d4dc9e22643" providerId="LiveId" clId="{EE2B3D13-7556-4366-9FD0-658194BFD821}" dt="2024-09-27T14:10:21.175" v="1361" actId="478"/>
          <ac:picMkLst>
            <pc:docMk/>
            <pc:sldMk cId="1559877530" sldId="256"/>
            <ac:picMk id="243" creationId="{4840D09A-0A39-9CB9-18ED-F8A1A8266996}"/>
          </ac:picMkLst>
        </pc:picChg>
        <pc:cxnChg chg="del mod">
          <ac:chgData name="Fatima Pillosu" userId="a6295d4dc9e22643" providerId="LiveId" clId="{EE2B3D13-7556-4366-9FD0-658194BFD821}" dt="2024-09-27T13:26:22.544" v="950" actId="478"/>
          <ac:cxnSpMkLst>
            <pc:docMk/>
            <pc:sldMk cId="1559877530" sldId="256"/>
            <ac:cxnSpMk id="200" creationId="{D86F7F04-C36E-EAC4-8992-F5832BDE8088}"/>
          </ac:cxnSpMkLst>
        </pc:cxnChg>
        <pc:cxnChg chg="del mod">
          <ac:chgData name="Fatima Pillosu" userId="a6295d4dc9e22643" providerId="LiveId" clId="{EE2B3D13-7556-4366-9FD0-658194BFD821}" dt="2024-09-27T13:26:28.824" v="953" actId="478"/>
          <ac:cxnSpMkLst>
            <pc:docMk/>
            <pc:sldMk cId="1559877530" sldId="256"/>
            <ac:cxnSpMk id="201" creationId="{4670FF80-51CC-3579-2719-16E63E485F50}"/>
          </ac:cxnSpMkLst>
        </pc:cxnChg>
        <pc:cxnChg chg="del mod">
          <ac:chgData name="Fatima Pillosu" userId="a6295d4dc9e22643" providerId="LiveId" clId="{EE2B3D13-7556-4366-9FD0-658194BFD821}" dt="2024-09-27T13:26:23.063" v="951" actId="478"/>
          <ac:cxnSpMkLst>
            <pc:docMk/>
            <pc:sldMk cId="1559877530" sldId="256"/>
            <ac:cxnSpMk id="208" creationId="{F524D04C-326A-05DF-772C-0EC934DCAEA2}"/>
          </ac:cxnSpMkLst>
        </pc:cxnChg>
        <pc:cxnChg chg="del mod">
          <ac:chgData name="Fatima Pillosu" userId="a6295d4dc9e22643" providerId="LiveId" clId="{EE2B3D13-7556-4366-9FD0-658194BFD821}" dt="2024-09-27T13:26:21.963" v="949" actId="478"/>
          <ac:cxnSpMkLst>
            <pc:docMk/>
            <pc:sldMk cId="1559877530" sldId="256"/>
            <ac:cxnSpMk id="214" creationId="{21C55748-5F70-3B36-B3B9-AF697611AC19}"/>
          </ac:cxnSpMkLst>
        </pc:cxnChg>
        <pc:cxnChg chg="del mod">
          <ac:chgData name="Fatima Pillosu" userId="a6295d4dc9e22643" providerId="LiveId" clId="{EE2B3D13-7556-4366-9FD0-658194BFD821}" dt="2024-09-27T13:26:35.937" v="955" actId="478"/>
          <ac:cxnSpMkLst>
            <pc:docMk/>
            <pc:sldMk cId="1559877530" sldId="256"/>
            <ac:cxnSpMk id="218" creationId="{8CE1BEF0-CBF0-335D-B990-84CD4260D322}"/>
          </ac:cxnSpMkLst>
        </pc:cxnChg>
        <pc:cxnChg chg="del mod">
          <ac:chgData name="Fatima Pillosu" userId="a6295d4dc9e22643" providerId="LiveId" clId="{EE2B3D13-7556-4366-9FD0-658194BFD821}" dt="2024-09-27T13:26:38.136" v="956" actId="478"/>
          <ac:cxnSpMkLst>
            <pc:docMk/>
            <pc:sldMk cId="1559877530" sldId="256"/>
            <ac:cxnSpMk id="221" creationId="{7E24C49E-D751-5FBD-3FEC-5950FE23840A}"/>
          </ac:cxnSpMkLst>
        </pc:cxnChg>
        <pc:cxnChg chg="del mod">
          <ac:chgData name="Fatima Pillosu" userId="a6295d4dc9e22643" providerId="LiveId" clId="{EE2B3D13-7556-4366-9FD0-658194BFD821}" dt="2024-09-27T13:26:39.910" v="957" actId="478"/>
          <ac:cxnSpMkLst>
            <pc:docMk/>
            <pc:sldMk cId="1559877530" sldId="256"/>
            <ac:cxnSpMk id="223" creationId="{D9859423-2081-30F8-F958-7455B6C1D5DC}"/>
          </ac:cxnSpMkLst>
        </pc:cxnChg>
        <pc:cxnChg chg="del mod">
          <ac:chgData name="Fatima Pillosu" userId="a6295d4dc9e22643" providerId="LiveId" clId="{EE2B3D13-7556-4366-9FD0-658194BFD821}" dt="2024-09-27T13:26:20.896" v="948" actId="478"/>
          <ac:cxnSpMkLst>
            <pc:docMk/>
            <pc:sldMk cId="1559877530" sldId="256"/>
            <ac:cxnSpMk id="225" creationId="{20B267E1-47C6-0E7A-54A3-F9A9D39ECD70}"/>
          </ac:cxnSpMkLst>
        </pc:cxnChg>
        <pc:cxnChg chg="del mod">
          <ac:chgData name="Fatima Pillosu" userId="a6295d4dc9e22643" providerId="LiveId" clId="{EE2B3D13-7556-4366-9FD0-658194BFD821}" dt="2024-09-27T13:26:19.922" v="947" actId="478"/>
          <ac:cxnSpMkLst>
            <pc:docMk/>
            <pc:sldMk cId="1559877530" sldId="256"/>
            <ac:cxnSpMk id="227" creationId="{62404872-13B8-EC77-D9D9-2B30D42B1598}"/>
          </ac:cxnSpMkLst>
        </pc:cxnChg>
        <pc:cxnChg chg="del mod">
          <ac:chgData name="Fatima Pillosu" userId="a6295d4dc9e22643" providerId="LiveId" clId="{EE2B3D13-7556-4366-9FD0-658194BFD821}" dt="2024-09-27T13:26:18.306" v="946" actId="478"/>
          <ac:cxnSpMkLst>
            <pc:docMk/>
            <pc:sldMk cId="1559877530" sldId="256"/>
            <ac:cxnSpMk id="230" creationId="{9F660CB0-64BA-A1DD-5013-299B170FC9B8}"/>
          </ac:cxnSpMkLst>
        </pc:cxnChg>
        <pc:cxnChg chg="del mod">
          <ac:chgData name="Fatima Pillosu" userId="a6295d4dc9e22643" providerId="LiveId" clId="{EE2B3D13-7556-4366-9FD0-658194BFD821}" dt="2024-09-27T13:26:31.838" v="954" actId="478"/>
          <ac:cxnSpMkLst>
            <pc:docMk/>
            <pc:sldMk cId="1559877530" sldId="256"/>
            <ac:cxnSpMk id="241" creationId="{06B578D9-C29C-D215-FCA7-96CDA6FF2120}"/>
          </ac:cxnSpMkLst>
        </pc:cxnChg>
        <pc:cxnChg chg="del mod">
          <ac:chgData name="Fatima Pillosu" userId="a6295d4dc9e22643" providerId="LiveId" clId="{EE2B3D13-7556-4366-9FD0-658194BFD821}" dt="2024-09-27T13:26:27.222" v="952" actId="478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EE2B3D13-7556-4366-9FD0-658194BFD821}" dt="2024-09-28T17:44:48.196" v="1579" actId="2696"/>
        <pc:sldMkLst>
          <pc:docMk/>
          <pc:sldMk cId="3696297" sldId="257"/>
        </pc:sldMkLst>
        <pc:spChg chg="del">
          <ac:chgData name="Fatima Pillosu" userId="a6295d4dc9e22643" providerId="LiveId" clId="{EE2B3D13-7556-4366-9FD0-658194BFD821}" dt="2024-09-28T17:32:14.125" v="1435" actId="478"/>
          <ac:spMkLst>
            <pc:docMk/>
            <pc:sldMk cId="3696297" sldId="257"/>
            <ac:spMk id="2" creationId="{4D343DC4-FB53-676F-DDFC-2DD6EE6FD6D7}"/>
          </ac:spMkLst>
        </pc:spChg>
        <pc:spChg chg="del">
          <ac:chgData name="Fatima Pillosu" userId="a6295d4dc9e22643" providerId="LiveId" clId="{EE2B3D13-7556-4366-9FD0-658194BFD821}" dt="2024-09-28T17:32:14.784" v="1436" actId="478"/>
          <ac:spMkLst>
            <pc:docMk/>
            <pc:sldMk cId="3696297" sldId="257"/>
            <ac:spMk id="3" creationId="{9DB7E6A7-0996-ED48-D57D-22F26ACC090A}"/>
          </ac:spMkLst>
        </pc:sp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5" creationId="{328923FE-05CC-C3FE-8B60-A337BD49F8A7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7" creationId="{238714CA-D045-DB0A-3C35-2E91B65563DA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9" creationId="{E17ACFAB-A3CB-E5AB-1D14-4D5D077A7FE0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11" creationId="{101A2EDF-99B1-88AB-D688-F08C9D534CFC}"/>
          </ac:picMkLst>
        </pc:picChg>
        <pc:picChg chg="add del mod modCrop">
          <ac:chgData name="Fatima Pillosu" userId="a6295d4dc9e22643" providerId="LiveId" clId="{EE2B3D13-7556-4366-9FD0-658194BFD821}" dt="2024-09-28T17:42:04.096" v="1573" actId="21"/>
          <ac:picMkLst>
            <pc:docMk/>
            <pc:sldMk cId="3696297" sldId="257"/>
            <ac:picMk id="13" creationId="{D202B9A5-549F-F5FC-EC7E-996FB9243D2C}"/>
          </ac:picMkLst>
        </pc:picChg>
      </pc:sldChg>
    </pc:docChg>
  </pc:docChgLst>
  <pc:docChgLst>
    <pc:chgData name="Fatima Pillosu" userId="a6295d4dc9e22643" providerId="LiveId" clId="{A7C2A4AD-4B4D-464D-831C-A97EFF460A9A}"/>
    <pc:docChg chg="undo custSel addSld delSld modSld">
      <pc:chgData name="Fatima Pillosu" userId="a6295d4dc9e22643" providerId="LiveId" clId="{A7C2A4AD-4B4D-464D-831C-A97EFF460A9A}" dt="2024-10-01T15:45:48.716" v="520" actId="20577"/>
      <pc:docMkLst>
        <pc:docMk/>
      </pc:docMkLst>
      <pc:sldChg chg="addSp delSp modSp mod">
        <pc:chgData name="Fatima Pillosu" userId="a6295d4dc9e22643" providerId="LiveId" clId="{A7C2A4AD-4B4D-464D-831C-A97EFF460A9A}" dt="2024-10-01T15:45:48.716" v="520" actId="20577"/>
        <pc:sldMkLst>
          <pc:docMk/>
          <pc:sldMk cId="1559877530" sldId="256"/>
        </pc:sldMkLst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" creationId="{C877E3A5-3BD6-112B-6DB3-647E79FEAAE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3" creationId="{C88E9EA8-2FB5-1A50-74F1-CC974866AD74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4" creationId="{F8804467-10D5-F441-1E95-31848F18FE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5" creationId="{E11CEA1F-57BA-1633-8E25-232AFEA42ED7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6" creationId="{FD56B95F-D218-2905-CAC3-A6A8FB756F4D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7" creationId="{77DD5372-1CB8-E986-B42F-EA714C55FDB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8" creationId="{E990B8BC-35E2-F40B-7C6D-1AEF7444497C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0" creationId="{19AAAF65-FCEF-0D06-88BF-208E8D25F6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8" creationId="{8869835F-A8C5-1102-1789-25E82AB877B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9" creationId="{9AD8806D-5401-5606-EC3D-8F7C690764C6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" creationId="{F016ED8F-F952-E33E-FBA3-F9F2E33AC750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" creationId="{8B7414DA-91CF-3851-976D-8F44A12AE3C9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" creationId="{AA59B36D-E0C1-5766-F53C-2191C859D4A3}"/>
          </ac:spMkLst>
        </pc:spChg>
        <pc:spChg chg="add mod">
          <ac:chgData name="Fatima Pillosu" userId="a6295d4dc9e22643" providerId="LiveId" clId="{A7C2A4AD-4B4D-464D-831C-A97EFF460A9A}" dt="2024-09-26T16:30:15.191" v="484" actId="1038"/>
          <ac:spMkLst>
            <pc:docMk/>
            <pc:sldMk cId="1559877530" sldId="256"/>
            <ac:spMk id="23" creationId="{ABF7F87A-67AC-7692-A94F-6EB7815A56E2}"/>
          </ac:spMkLst>
        </pc:spChg>
        <pc:spChg chg="add mod">
          <ac:chgData name="Fatima Pillosu" userId="a6295d4dc9e22643" providerId="LiveId" clId="{A7C2A4AD-4B4D-464D-831C-A97EFF460A9A}" dt="2024-09-26T16:29:57.498" v="478" actId="555"/>
          <ac:spMkLst>
            <pc:docMk/>
            <pc:sldMk cId="1559877530" sldId="256"/>
            <ac:spMk id="24" creationId="{39E880B3-3758-CCDF-48BA-A14593D3AA08}"/>
          </ac:spMkLst>
        </pc:spChg>
        <pc:spChg chg="add mod">
          <ac:chgData name="Fatima Pillosu" userId="a6295d4dc9e22643" providerId="LiveId" clId="{A7C2A4AD-4B4D-464D-831C-A97EFF460A9A}" dt="2024-09-26T16:30:11.516" v="483" actId="1038"/>
          <ac:spMkLst>
            <pc:docMk/>
            <pc:sldMk cId="1559877530" sldId="256"/>
            <ac:spMk id="25" creationId="{9BCED50F-E6AA-2165-E3F7-41370B890CF1}"/>
          </ac:spMkLst>
        </pc:spChg>
        <pc:spChg chg="add mod">
          <ac:chgData name="Fatima Pillosu" userId="a6295d4dc9e22643" providerId="LiveId" clId="{A7C2A4AD-4B4D-464D-831C-A97EFF460A9A}" dt="2024-09-26T16:30:09.308" v="481" actId="1038"/>
          <ac:spMkLst>
            <pc:docMk/>
            <pc:sldMk cId="1559877530" sldId="256"/>
            <ac:spMk id="26" creationId="{A6E46625-B178-CDCF-E35C-6E35DE381D26}"/>
          </ac:spMkLst>
        </pc:spChg>
        <pc:spChg chg="add mod">
          <ac:chgData name="Fatima Pillosu" userId="a6295d4dc9e22643" providerId="LiveId" clId="{A7C2A4AD-4B4D-464D-831C-A97EFF460A9A}" dt="2024-09-26T16:30:06.267" v="479" actId="1037"/>
          <ac:spMkLst>
            <pc:docMk/>
            <pc:sldMk cId="1559877530" sldId="256"/>
            <ac:spMk id="27" creationId="{A8751A97-4F98-2C01-C5B2-29656AB220B6}"/>
          </ac:spMkLst>
        </pc:spChg>
        <pc:spChg chg="add mod">
          <ac:chgData name="Fatima Pillosu" userId="a6295d4dc9e22643" providerId="LiveId" clId="{A7C2A4AD-4B4D-464D-831C-A97EFF460A9A}" dt="2024-09-26T16:32:06.689" v="514" actId="20577"/>
          <ac:spMkLst>
            <pc:docMk/>
            <pc:sldMk cId="1559877530" sldId="256"/>
            <ac:spMk id="28" creationId="{F2131905-3484-BEBA-395A-0496421CA4CE}"/>
          </ac:spMkLst>
        </pc:spChg>
        <pc:spChg chg="mod">
          <ac:chgData name="Fatima Pillosu" userId="a6295d4dc9e22643" providerId="LiveId" clId="{A7C2A4AD-4B4D-464D-831C-A97EFF460A9A}" dt="2024-10-01T15:45:48.716" v="520" actId="20577"/>
          <ac:spMkLst>
            <pc:docMk/>
            <pc:sldMk cId="1559877530" sldId="256"/>
            <ac:spMk id="136" creationId="{6A68A7B4-6A8F-A8A3-45FB-29260F10D848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37" creationId="{1B2CA034-F2EC-1835-114A-6474B22A84F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8" creationId="{31BCF3CF-4057-8AE2-04A3-4AD6C3A5CE4C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9" creationId="{1443AA98-F509-F09F-F6DF-D5DF4F184E0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0" creationId="{8B7DBEE6-D975-DA75-01E7-BD179188AC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1" creationId="{AA3EBD54-4BE0-6553-ECEE-269D29285FFA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2" creationId="{DF944C2C-D058-9C30-8965-68254242CAB7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3" creationId="{16430581-1FF6-1B7A-72C5-860983F7F51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4" creationId="{3391605B-425E-6275-B99B-CB2D79BAE78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5" creationId="{F4AF3F8A-6829-43C9-DEE6-58ADF1685970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6" creationId="{8FA878F1-E5FB-93E0-A384-F4F19A8609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7" creationId="{B645EBDF-E022-69EF-DD5E-C505C98C166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3" creationId="{F5EB9178-59C6-BF0F-A6A7-C4A35A5649D5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4" creationId="{8DBB8672-81E9-5524-3235-52016E620413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5" creationId="{2C1DBA3D-50C3-7521-61B6-C83F6E4ECD7D}"/>
          </ac:spMkLst>
        </pc:spChg>
        <pc:spChg chg="mod">
          <ac:chgData name="Fatima Pillosu" userId="a6295d4dc9e22643" providerId="LiveId" clId="{A7C2A4AD-4B4D-464D-831C-A97EFF460A9A}" dt="2024-09-26T16:17:00.922" v="242" actId="20577"/>
          <ac:spMkLst>
            <pc:docMk/>
            <pc:sldMk cId="1559877530" sldId="256"/>
            <ac:spMk id="156" creationId="{6A68A7B4-6A8F-A8A3-45FB-29260F10D848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7" creationId="{F786A7FD-D611-F7E8-22B5-76B28A964FD9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8" creationId="{EDCB0C49-75F8-D6DE-95BD-FBB46591E72E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9" creationId="{6ED0C974-6C74-D9A5-BEF0-CC64DE8DE91A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60" creationId="{809D47CF-AFE2-4072-140B-0422759D5A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7" creationId="{4222FD06-20FF-94D4-A711-0E879C3CEAC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8" creationId="{5C593C19-2F0C-431F-8420-66A0BD28039B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9" creationId="{30043C13-F81B-8A17-4739-6A807A4EB4C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0" creationId="{7D455F15-2356-62CA-C1A6-2C74E4961928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1" creationId="{3AC75CF9-72CE-BBDC-0B1A-0699C58E17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2" creationId="{EE937447-9459-12C6-1ABA-DADC6DBF983F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3" creationId="{EF0DAF97-DA4F-0E95-76F5-7B27D715D0DD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4" creationId="{5AA2BA12-0538-B710-C7D4-28A93AA48C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5" creationId="{8BB97E0F-0A00-5EAA-B3E8-D235E91FF5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6" creationId="{6397C483-3ADC-4663-3AD0-16C84D2AC93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3" creationId="{262802C3-1629-5887-A0D1-6CB335B3520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0" creationId="{D402FE2B-11F9-1801-0489-75FD22BB154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3" creationId="{66538639-46EA-DEA1-291F-2FDE1903CD5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9" creationId="{8CF7156B-8EBC-E6E6-6035-0772622A8ABB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2" creationId="{F5543F6C-0C2C-D6AC-E57F-B58103D2839A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4" creationId="{C2F09DEC-F677-5816-F69B-20D41705A04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51" creationId="{E6919208-AAA5-5C26-8BA1-2AC3AA832DDF}"/>
          </ac:spMkLst>
        </pc:sp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1" creationId="{10F8C973-77FA-9740-D103-7113047AF68B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2" creationId="{A7A32392-5377-7BDA-643D-9F140ED185C5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3" creationId="{1D18D93E-AB45-EA4E-4DAF-1EE465E9B774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4" creationId="{F4981EF0-880E-9F3B-19D6-D68C79A35AFE}"/>
          </ac:picMkLst>
        </pc:picChg>
        <pc:picChg chg="add mod">
          <ac:chgData name="Fatima Pillosu" userId="a6295d4dc9e22643" providerId="LiveId" clId="{A7C2A4AD-4B4D-464D-831C-A97EFF460A9A}" dt="2024-09-26T16:23:26.006" v="321" actId="1076"/>
          <ac:picMkLst>
            <pc:docMk/>
            <pc:sldMk cId="1559877530" sldId="256"/>
            <ac:picMk id="16" creationId="{9956BF8D-FE9F-7E98-0520-99988DC0D734}"/>
          </ac:picMkLst>
        </pc:picChg>
        <pc:picChg chg="add mod modCrop">
          <ac:chgData name="Fatima Pillosu" userId="a6295d4dc9e22643" providerId="LiveId" clId="{A7C2A4AD-4B4D-464D-831C-A97EFF460A9A}" dt="2024-09-26T16:29:46.405" v="477" actId="1037"/>
          <ac:picMkLst>
            <pc:docMk/>
            <pc:sldMk cId="1559877530" sldId="256"/>
            <ac:picMk id="17" creationId="{40A4F192-C720-47B8-59C7-C743619129C3}"/>
          </ac:picMkLst>
        </pc:picChg>
        <pc:picChg chg="del mod">
          <ac:chgData name="Fatima Pillosu" userId="a6295d4dc9e22643" providerId="LiveId" clId="{A7C2A4AD-4B4D-464D-831C-A97EFF460A9A}" dt="2024-09-26T16:22:01.874" v="287" actId="478"/>
          <ac:picMkLst>
            <pc:docMk/>
            <pc:sldMk cId="1559877530" sldId="256"/>
            <ac:picMk id="128" creationId="{695FB96D-CBC3-BEEA-AA9D-94F4AE809DD4}"/>
          </ac:picMkLst>
        </pc:picChg>
        <pc:picChg chg="del mod">
          <ac:chgData name="Fatima Pillosu" userId="a6295d4dc9e22643" providerId="LiveId" clId="{A7C2A4AD-4B4D-464D-831C-A97EFF460A9A}" dt="2024-09-26T16:22:02.759" v="288" actId="478"/>
          <ac:picMkLst>
            <pc:docMk/>
            <pc:sldMk cId="1559877530" sldId="256"/>
            <ac:picMk id="129" creationId="{71884904-D929-027D-6556-905DA668721C}"/>
          </ac:picMkLst>
        </pc:picChg>
        <pc:picChg chg="del mod">
          <ac:chgData name="Fatima Pillosu" userId="a6295d4dc9e22643" providerId="LiveId" clId="{A7C2A4AD-4B4D-464D-831C-A97EFF460A9A}" dt="2024-09-26T16:22:03.584" v="289" actId="478"/>
          <ac:picMkLst>
            <pc:docMk/>
            <pc:sldMk cId="1559877530" sldId="256"/>
            <ac:picMk id="130" creationId="{6DC4DB7E-EA97-0D07-0195-A75E18E0FEE6}"/>
          </ac:picMkLst>
        </pc:picChg>
        <pc:picChg chg="del mod">
          <ac:chgData name="Fatima Pillosu" userId="a6295d4dc9e22643" providerId="LiveId" clId="{A7C2A4AD-4B4D-464D-831C-A97EFF460A9A}" dt="2024-09-26T16:22:05.204" v="291" actId="478"/>
          <ac:picMkLst>
            <pc:docMk/>
            <pc:sldMk cId="1559877530" sldId="256"/>
            <ac:picMk id="131" creationId="{9646088E-BFEB-1021-9F82-153D8CF06179}"/>
          </ac:picMkLst>
        </pc:picChg>
        <pc:picChg chg="del">
          <ac:chgData name="Fatima Pillosu" userId="a6295d4dc9e22643" providerId="LiveId" clId="{A7C2A4AD-4B4D-464D-831C-A97EFF460A9A}" dt="2024-09-26T16:22:13.467" v="299" actId="478"/>
          <ac:picMkLst>
            <pc:docMk/>
            <pc:sldMk cId="1559877530" sldId="256"/>
            <ac:picMk id="161" creationId="{FB16C9F9-1BDD-09B5-5817-1424C80A052B}"/>
          </ac:picMkLst>
        </pc:picChg>
        <pc:picChg chg="del">
          <ac:chgData name="Fatima Pillosu" userId="a6295d4dc9e22643" providerId="LiveId" clId="{A7C2A4AD-4B4D-464D-831C-A97EFF460A9A}" dt="2024-09-26T16:22:12.522" v="298" actId="478"/>
          <ac:picMkLst>
            <pc:docMk/>
            <pc:sldMk cId="1559877530" sldId="256"/>
            <ac:picMk id="162" creationId="{4DAFFD25-2DA2-A875-B966-743D9510981F}"/>
          </ac:picMkLst>
        </pc:picChg>
        <pc:picChg chg="del">
          <ac:chgData name="Fatima Pillosu" userId="a6295d4dc9e22643" providerId="LiveId" clId="{A7C2A4AD-4B4D-464D-831C-A97EFF460A9A}" dt="2024-09-26T16:22:14.232" v="300" actId="478"/>
          <ac:picMkLst>
            <pc:docMk/>
            <pc:sldMk cId="1559877530" sldId="256"/>
            <ac:picMk id="163" creationId="{0EC6721F-F6D4-2810-9D58-99D659FBC475}"/>
          </ac:picMkLst>
        </pc:picChg>
        <pc:picChg chg="del">
          <ac:chgData name="Fatima Pillosu" userId="a6295d4dc9e22643" providerId="LiveId" clId="{A7C2A4AD-4B4D-464D-831C-A97EFF460A9A}" dt="2024-09-26T16:22:17.502" v="302" actId="478"/>
          <ac:picMkLst>
            <pc:docMk/>
            <pc:sldMk cId="1559877530" sldId="256"/>
            <ac:picMk id="164" creationId="{DA8D9371-9E9C-0B3D-7D20-9ECEE0B699FC}"/>
          </ac:picMkLst>
        </pc:picChg>
        <pc:picChg chg="del">
          <ac:chgData name="Fatima Pillosu" userId="a6295d4dc9e22643" providerId="LiveId" clId="{A7C2A4AD-4B4D-464D-831C-A97EFF460A9A}" dt="2024-09-26T16:22:11.699" v="297" actId="478"/>
          <ac:picMkLst>
            <pc:docMk/>
            <pc:sldMk cId="1559877530" sldId="256"/>
            <ac:picMk id="165" creationId="{3974EC94-B404-BD69-27EE-8FA78DA1D0B0}"/>
          </ac:picMkLst>
        </pc:picChg>
        <pc:picChg chg="del">
          <ac:chgData name="Fatima Pillosu" userId="a6295d4dc9e22643" providerId="LiveId" clId="{A7C2A4AD-4B4D-464D-831C-A97EFF460A9A}" dt="2024-09-26T16:22:16.467" v="301" actId="478"/>
          <ac:picMkLst>
            <pc:docMk/>
            <pc:sldMk cId="1559877530" sldId="256"/>
            <ac:picMk id="166" creationId="{9D54119D-C312-8A2F-00E5-F6FB70DF49CD}"/>
          </ac:picMkLst>
        </pc:picChg>
        <pc:picChg chg="del">
          <ac:chgData name="Fatima Pillosu" userId="a6295d4dc9e22643" providerId="LiveId" clId="{A7C2A4AD-4B4D-464D-831C-A97EFF460A9A}" dt="2024-09-26T16:22:20.756" v="306" actId="478"/>
          <ac:picMkLst>
            <pc:docMk/>
            <pc:sldMk cId="1559877530" sldId="256"/>
            <ac:picMk id="167" creationId="{11C68789-DA70-6842-4D0A-A3EE82F68A85}"/>
          </ac:picMkLst>
        </pc:picChg>
        <pc:picChg chg="del">
          <ac:chgData name="Fatima Pillosu" userId="a6295d4dc9e22643" providerId="LiveId" clId="{A7C2A4AD-4B4D-464D-831C-A97EFF460A9A}" dt="2024-09-26T16:22:22.526" v="308" actId="478"/>
          <ac:picMkLst>
            <pc:docMk/>
            <pc:sldMk cId="1559877530" sldId="256"/>
            <ac:picMk id="168" creationId="{73E44980-B4D5-D9E6-41CB-6F5CABF40CF1}"/>
          </ac:picMkLst>
        </pc:picChg>
        <pc:picChg chg="del">
          <ac:chgData name="Fatima Pillosu" userId="a6295d4dc9e22643" providerId="LiveId" clId="{A7C2A4AD-4B4D-464D-831C-A97EFF460A9A}" dt="2024-09-26T16:22:20.142" v="305" actId="478"/>
          <ac:picMkLst>
            <pc:docMk/>
            <pc:sldMk cId="1559877530" sldId="256"/>
            <ac:picMk id="169" creationId="{CC269650-6B4C-E057-2F39-054317AB6EB5}"/>
          </ac:picMkLst>
        </pc:picChg>
        <pc:picChg chg="del">
          <ac:chgData name="Fatima Pillosu" userId="a6295d4dc9e22643" providerId="LiveId" clId="{A7C2A4AD-4B4D-464D-831C-A97EFF460A9A}" dt="2024-09-26T16:22:18.521" v="303" actId="478"/>
          <ac:picMkLst>
            <pc:docMk/>
            <pc:sldMk cId="1559877530" sldId="256"/>
            <ac:picMk id="170" creationId="{A63562FC-4616-6B3F-C1A2-6F61D1707D8E}"/>
          </ac:picMkLst>
        </pc:picChg>
        <pc:picChg chg="del">
          <ac:chgData name="Fatima Pillosu" userId="a6295d4dc9e22643" providerId="LiveId" clId="{A7C2A4AD-4B4D-464D-831C-A97EFF460A9A}" dt="2024-09-26T16:22:21.776" v="307" actId="478"/>
          <ac:picMkLst>
            <pc:docMk/>
            <pc:sldMk cId="1559877530" sldId="256"/>
            <ac:picMk id="171" creationId="{670FD891-50D0-D6AD-2C7B-8AC4ED6CCF67}"/>
          </ac:picMkLst>
        </pc:picChg>
        <pc:picChg chg="del">
          <ac:chgData name="Fatima Pillosu" userId="a6295d4dc9e22643" providerId="LiveId" clId="{A7C2A4AD-4B4D-464D-831C-A97EFF460A9A}" dt="2024-09-26T16:22:19.182" v="304" actId="478"/>
          <ac:picMkLst>
            <pc:docMk/>
            <pc:sldMk cId="1559877530" sldId="256"/>
            <ac:picMk id="172" creationId="{C8DB0A7F-63B5-A744-15BD-464FD50E1B2A}"/>
          </ac:picMkLst>
        </pc:picChg>
        <pc:picChg chg="del">
          <ac:chgData name="Fatima Pillosu" userId="a6295d4dc9e22643" providerId="LiveId" clId="{A7C2A4AD-4B4D-464D-831C-A97EFF460A9A}" dt="2024-09-26T16:22:08.129" v="294" actId="478"/>
          <ac:picMkLst>
            <pc:docMk/>
            <pc:sldMk cId="1559877530" sldId="256"/>
            <ac:picMk id="173" creationId="{EA2D77CF-409C-56C5-7265-AB45CB7176EF}"/>
          </ac:picMkLst>
        </pc:picChg>
        <pc:picChg chg="del">
          <ac:chgData name="Fatima Pillosu" userId="a6295d4dc9e22643" providerId="LiveId" clId="{A7C2A4AD-4B4D-464D-831C-A97EFF460A9A}" dt="2024-09-26T16:22:10.109" v="296" actId="478"/>
          <ac:picMkLst>
            <pc:docMk/>
            <pc:sldMk cId="1559877530" sldId="256"/>
            <ac:picMk id="174" creationId="{38A521FC-F88E-7AC9-2793-048B8C8C1257}"/>
          </ac:picMkLst>
        </pc:picChg>
        <pc:picChg chg="del">
          <ac:chgData name="Fatima Pillosu" userId="a6295d4dc9e22643" providerId="LiveId" clId="{A7C2A4AD-4B4D-464D-831C-A97EFF460A9A}" dt="2024-09-26T16:22:04.319" v="290" actId="478"/>
          <ac:picMkLst>
            <pc:docMk/>
            <pc:sldMk cId="1559877530" sldId="256"/>
            <ac:picMk id="175" creationId="{204B067D-F8EB-5DFF-B176-D9A14EB7E895}"/>
          </ac:picMkLst>
        </pc:picChg>
        <pc:picChg chg="del">
          <ac:chgData name="Fatima Pillosu" userId="a6295d4dc9e22643" providerId="LiveId" clId="{A7C2A4AD-4B4D-464D-831C-A97EFF460A9A}" dt="2024-09-26T16:22:07.229" v="293" actId="478"/>
          <ac:picMkLst>
            <pc:docMk/>
            <pc:sldMk cId="1559877530" sldId="256"/>
            <ac:picMk id="176" creationId="{4FE51B44-EC7E-DE37-4923-A8146050A6BF}"/>
          </ac:picMkLst>
        </pc:picChg>
        <pc:picChg chg="del">
          <ac:chgData name="Fatima Pillosu" userId="a6295d4dc9e22643" providerId="LiveId" clId="{A7C2A4AD-4B4D-464D-831C-A97EFF460A9A}" dt="2024-09-26T16:22:09.209" v="295" actId="478"/>
          <ac:picMkLst>
            <pc:docMk/>
            <pc:sldMk cId="1559877530" sldId="256"/>
            <ac:picMk id="177" creationId="{FB7F9F2E-16B6-365C-933A-543191EA2A11}"/>
          </ac:picMkLst>
        </pc:picChg>
        <pc:picChg chg="del">
          <ac:chgData name="Fatima Pillosu" userId="a6295d4dc9e22643" providerId="LiveId" clId="{A7C2A4AD-4B4D-464D-831C-A97EFF460A9A}" dt="2024-09-26T16:22:06.449" v="292" actId="478"/>
          <ac:picMkLst>
            <pc:docMk/>
            <pc:sldMk cId="1559877530" sldId="256"/>
            <ac:picMk id="178" creationId="{3CFABF77-8C8D-26B5-A9DF-F004A2C384A8}"/>
          </ac:picMkLst>
        </pc:picChg>
        <pc:picChg chg="del">
          <ac:chgData name="Fatima Pillosu" userId="a6295d4dc9e22643" providerId="LiveId" clId="{A7C2A4AD-4B4D-464D-831C-A97EFF460A9A}" dt="2024-09-26T16:22:26.351" v="311" actId="478"/>
          <ac:picMkLst>
            <pc:docMk/>
            <pc:sldMk cId="1559877530" sldId="256"/>
            <ac:picMk id="179" creationId="{194C8B1B-23EF-991B-B8A3-408EB916D1CB}"/>
          </ac:picMkLst>
        </pc:picChg>
        <pc:picChg chg="del">
          <ac:chgData name="Fatima Pillosu" userId="a6295d4dc9e22643" providerId="LiveId" clId="{A7C2A4AD-4B4D-464D-831C-A97EFF460A9A}" dt="2024-09-26T16:22:24.671" v="309" actId="478"/>
          <ac:picMkLst>
            <pc:docMk/>
            <pc:sldMk cId="1559877530" sldId="256"/>
            <ac:picMk id="180" creationId="{8C74778A-62DD-E6C6-2231-B85023769345}"/>
          </ac:picMkLst>
        </pc:picChg>
        <pc:picChg chg="del">
          <ac:chgData name="Fatima Pillosu" userId="a6295d4dc9e22643" providerId="LiveId" clId="{A7C2A4AD-4B4D-464D-831C-A97EFF460A9A}" dt="2024-09-26T16:22:28.916" v="314" actId="478"/>
          <ac:picMkLst>
            <pc:docMk/>
            <pc:sldMk cId="1559877530" sldId="256"/>
            <ac:picMk id="181" creationId="{63C0CAA2-7B72-3DDB-2260-8754342FB6F0}"/>
          </ac:picMkLst>
        </pc:picChg>
        <pc:picChg chg="del">
          <ac:chgData name="Fatima Pillosu" userId="a6295d4dc9e22643" providerId="LiveId" clId="{A7C2A4AD-4B4D-464D-831C-A97EFF460A9A}" dt="2024-09-26T16:22:28.031" v="313" actId="478"/>
          <ac:picMkLst>
            <pc:docMk/>
            <pc:sldMk cId="1559877530" sldId="256"/>
            <ac:picMk id="182" creationId="{2871C485-EC19-EF2A-1C9D-6B1ECE943A4C}"/>
          </ac:picMkLst>
        </pc:picChg>
        <pc:picChg chg="del">
          <ac:chgData name="Fatima Pillosu" userId="a6295d4dc9e22643" providerId="LiveId" clId="{A7C2A4AD-4B4D-464D-831C-A97EFF460A9A}" dt="2024-09-26T16:22:25.451" v="310" actId="478"/>
          <ac:picMkLst>
            <pc:docMk/>
            <pc:sldMk cId="1559877530" sldId="256"/>
            <ac:picMk id="183" creationId="{53F010A0-62EB-C6FE-0F05-07B8F82F693A}"/>
          </ac:picMkLst>
        </pc:picChg>
        <pc:picChg chg="del">
          <ac:chgData name="Fatima Pillosu" userId="a6295d4dc9e22643" providerId="LiveId" clId="{A7C2A4AD-4B4D-464D-831C-A97EFF460A9A}" dt="2024-09-26T16:22:27.236" v="312" actId="478"/>
          <ac:picMkLst>
            <pc:docMk/>
            <pc:sldMk cId="1559877530" sldId="256"/>
            <ac:picMk id="184" creationId="{004046E5-799C-25BD-F546-E6932CA362F5}"/>
          </ac:picMkLst>
        </pc:picChg>
        <pc:picChg chg="mod">
          <ac:chgData name="Fatima Pillosu" userId="a6295d4dc9e22643" providerId="LiveId" clId="{A7C2A4AD-4B4D-464D-831C-A97EFF460A9A}" dt="2024-09-26T16:14:32.897" v="0" actId="1076"/>
          <ac:picMkLst>
            <pc:docMk/>
            <pc:sldMk cId="1559877530" sldId="256"/>
            <ac:picMk id="198" creationId="{0BC99645-7EF7-EF2D-6279-38782F21AB91}"/>
          </ac:picMkLst>
        </pc:pic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0" creationId="{D86F7F04-C36E-EAC4-8992-F5832BDE808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1" creationId="{4670FF80-51CC-3579-2719-16E63E485F5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8" creationId="{F524D04C-326A-05DF-772C-0EC934DCAEA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4" creationId="{21C55748-5F70-3B36-B3B9-AF697611AC19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8" creationId="{8CE1BEF0-CBF0-335D-B990-84CD4260D32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1" creationId="{7E24C49E-D751-5FBD-3FEC-5950FE23840A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3" creationId="{D9859423-2081-30F8-F958-7455B6C1D5DC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5" creationId="{20B267E1-47C6-0E7A-54A3-F9A9D39ECD7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7" creationId="{62404872-13B8-EC77-D9D9-2B30D42B159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30" creationId="{9F660CB0-64BA-A1DD-5013-299B170FC9B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1" creationId="{06B578D9-C29C-D215-FCA7-96CDA6FF212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7C2A4AD-4B4D-464D-831C-A97EFF460A9A}" dt="2024-09-26T16:22:39.701" v="315" actId="47"/>
        <pc:sldMkLst>
          <pc:docMk/>
          <pc:sldMk cId="734411745" sldId="257"/>
        </pc:sldMkLst>
        <pc:spChg chg="del">
          <ac:chgData name="Fatima Pillosu" userId="a6295d4dc9e22643" providerId="LiveId" clId="{A7C2A4AD-4B4D-464D-831C-A97EFF460A9A}" dt="2024-09-26T16:17:48.988" v="244" actId="478"/>
          <ac:spMkLst>
            <pc:docMk/>
            <pc:sldMk cId="734411745" sldId="257"/>
            <ac:spMk id="2" creationId="{D51C10E3-D0B5-6261-F910-4E80AF181A00}"/>
          </ac:spMkLst>
        </pc:spChg>
        <pc:spChg chg="del">
          <ac:chgData name="Fatima Pillosu" userId="a6295d4dc9e22643" providerId="LiveId" clId="{A7C2A4AD-4B4D-464D-831C-A97EFF460A9A}" dt="2024-09-26T16:17:49.962" v="245" actId="478"/>
          <ac:spMkLst>
            <pc:docMk/>
            <pc:sldMk cId="734411745" sldId="257"/>
            <ac:spMk id="3" creationId="{C20F29A2-F585-A1F5-CA35-FEF6D378A65D}"/>
          </ac:spMkLst>
        </pc:sp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5" creationId="{10F8C973-77FA-9740-D103-7113047AF68B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7" creationId="{A7A32392-5377-7BDA-643D-9F140ED185C5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9" creationId="{1D18D93E-AB45-EA4E-4DAF-1EE465E9B774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11" creationId="{F4981EF0-880E-9F3B-19D6-D68C79A35AFE}"/>
          </ac:picMkLst>
        </pc:picChg>
      </pc:sldChg>
    </pc:docChg>
  </pc:docChgLst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54" y="2095078"/>
            <a:ext cx="7924880" cy="4456853"/>
          </a:xfrm>
        </p:spPr>
        <p:txBody>
          <a:bodyPr anchor="b"/>
          <a:lstStyle>
            <a:lvl1pPr algn="ctr"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24" y="6723804"/>
            <a:ext cx="6992541" cy="3090756"/>
          </a:xfrm>
        </p:spPr>
        <p:txBody>
          <a:bodyPr/>
          <a:lstStyle>
            <a:lvl1pPr marL="0" indent="0" algn="ctr">
              <a:buNone/>
              <a:defRPr sz="2447"/>
            </a:lvl1pPr>
            <a:lvl2pPr marL="466161" indent="0" algn="ctr">
              <a:buNone/>
              <a:defRPr sz="2039"/>
            </a:lvl2pPr>
            <a:lvl3pPr marL="932322" indent="0" algn="ctr">
              <a:buNone/>
              <a:defRPr sz="1835"/>
            </a:lvl3pPr>
            <a:lvl4pPr marL="1398483" indent="0" algn="ctr">
              <a:buNone/>
              <a:defRPr sz="1631"/>
            </a:lvl4pPr>
            <a:lvl5pPr marL="1864644" indent="0" algn="ctr">
              <a:buNone/>
              <a:defRPr sz="1631"/>
            </a:lvl5pPr>
            <a:lvl6pPr marL="2330806" indent="0" algn="ctr">
              <a:buNone/>
              <a:defRPr sz="1631"/>
            </a:lvl6pPr>
            <a:lvl7pPr marL="2796967" indent="0" algn="ctr">
              <a:buNone/>
              <a:defRPr sz="1631"/>
            </a:lvl7pPr>
            <a:lvl8pPr marL="3263128" indent="0" algn="ctr">
              <a:buNone/>
              <a:defRPr sz="1631"/>
            </a:lvl8pPr>
            <a:lvl9pPr marL="3729289" indent="0" algn="ctr">
              <a:buNone/>
              <a:defRPr sz="16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7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050" y="681567"/>
            <a:ext cx="2010356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984" y="681567"/>
            <a:ext cx="5914524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6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28" y="3191514"/>
            <a:ext cx="8041422" cy="5325109"/>
          </a:xfrm>
        </p:spPr>
        <p:txBody>
          <a:bodyPr anchor="b"/>
          <a:lstStyle>
            <a:lvl1pPr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28" y="8567000"/>
            <a:ext cx="8041422" cy="2800349"/>
          </a:xfrm>
        </p:spPr>
        <p:txBody>
          <a:bodyPr/>
          <a:lstStyle>
            <a:lvl1pPr marL="0" indent="0">
              <a:buNone/>
              <a:defRPr sz="2447">
                <a:solidFill>
                  <a:schemeClr val="tx1"/>
                </a:solidFill>
              </a:defRPr>
            </a:lvl1pPr>
            <a:lvl2pPr marL="466161" indent="0">
              <a:buNone/>
              <a:defRPr sz="2039">
                <a:solidFill>
                  <a:schemeClr val="tx1">
                    <a:tint val="75000"/>
                  </a:schemeClr>
                </a:solidFill>
              </a:defRPr>
            </a:lvl2pPr>
            <a:lvl3pPr marL="93232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3pPr>
            <a:lvl4pPr marL="1398483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1864644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33080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2796967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263128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3729289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983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965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681570"/>
            <a:ext cx="8041422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198" y="3138171"/>
            <a:ext cx="3944230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98" y="4676140"/>
            <a:ext cx="3944230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966" y="3138171"/>
            <a:ext cx="3963654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966" y="4676140"/>
            <a:ext cx="3963654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54" y="1843196"/>
            <a:ext cx="4719965" cy="9097433"/>
          </a:xfrm>
        </p:spPr>
        <p:txBody>
          <a:bodyPr/>
          <a:lstStyle>
            <a:lvl1pPr>
              <a:defRPr sz="3263"/>
            </a:lvl1pPr>
            <a:lvl2pPr>
              <a:defRPr sz="2855"/>
            </a:lvl2pPr>
            <a:lvl3pPr>
              <a:defRPr sz="2447"/>
            </a:lvl3pPr>
            <a:lvl4pPr>
              <a:defRPr sz="2039"/>
            </a:lvl4pPr>
            <a:lvl5pPr>
              <a:defRPr sz="2039"/>
            </a:lvl5pPr>
            <a:lvl6pPr>
              <a:defRPr sz="2039"/>
            </a:lvl6pPr>
            <a:lvl7pPr>
              <a:defRPr sz="2039"/>
            </a:lvl7pPr>
            <a:lvl8pPr>
              <a:defRPr sz="2039"/>
            </a:lvl8pPr>
            <a:lvl9pPr>
              <a:defRPr sz="2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3654" y="1843196"/>
            <a:ext cx="4719965" cy="9097433"/>
          </a:xfrm>
        </p:spPr>
        <p:txBody>
          <a:bodyPr anchor="t"/>
          <a:lstStyle>
            <a:lvl1pPr marL="0" indent="0">
              <a:buNone/>
              <a:defRPr sz="3263"/>
            </a:lvl1pPr>
            <a:lvl2pPr marL="466161" indent="0">
              <a:buNone/>
              <a:defRPr sz="2855"/>
            </a:lvl2pPr>
            <a:lvl3pPr marL="932322" indent="0">
              <a:buNone/>
              <a:defRPr sz="2447"/>
            </a:lvl3pPr>
            <a:lvl4pPr marL="1398483" indent="0">
              <a:buNone/>
              <a:defRPr sz="2039"/>
            </a:lvl4pPr>
            <a:lvl5pPr marL="1864644" indent="0">
              <a:buNone/>
              <a:defRPr sz="2039"/>
            </a:lvl5pPr>
            <a:lvl6pPr marL="2330806" indent="0">
              <a:buNone/>
              <a:defRPr sz="2039"/>
            </a:lvl6pPr>
            <a:lvl7pPr marL="2796967" indent="0">
              <a:buNone/>
              <a:defRPr sz="2039"/>
            </a:lvl7pPr>
            <a:lvl8pPr marL="3263128" indent="0">
              <a:buNone/>
              <a:defRPr sz="2039"/>
            </a:lvl8pPr>
            <a:lvl9pPr marL="3729289" indent="0">
              <a:buNone/>
              <a:defRPr sz="20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7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983" y="681570"/>
            <a:ext cx="8041422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983" y="3407833"/>
            <a:ext cx="8041422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98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8373" y="11865189"/>
            <a:ext cx="3146643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464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32322" rtl="0" eaLnBrk="1" latinLnBrk="0" hangingPunct="1">
        <a:lnSpc>
          <a:spcPct val="90000"/>
        </a:lnSpc>
        <a:spcBef>
          <a:spcPct val="0"/>
        </a:spcBef>
        <a:buNone/>
        <a:defRPr sz="44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081" indent="-233081" algn="l" defTabSz="93232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1pPr>
      <a:lvl2pPr marL="699242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7" kern="1200">
          <a:solidFill>
            <a:schemeClr val="tx1"/>
          </a:solidFill>
          <a:latin typeface="+mn-lt"/>
          <a:ea typeface="+mn-ea"/>
          <a:cs typeface="+mn-cs"/>
        </a:defRPr>
      </a:lvl2pPr>
      <a:lvl3pPr marL="1165403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39" kern="1200">
          <a:solidFill>
            <a:schemeClr val="tx1"/>
          </a:solidFill>
          <a:latin typeface="+mn-lt"/>
          <a:ea typeface="+mn-ea"/>
          <a:cs typeface="+mn-cs"/>
        </a:defRPr>
      </a:lvl3pPr>
      <a:lvl4pPr marL="1631564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2097725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563886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047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208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0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161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322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483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644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0806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6967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128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29289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28923FE-05CC-C3FE-8B60-A337BD49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1613" y="2662865"/>
            <a:ext cx="4675974" cy="23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38714CA-D045-DB0A-3C35-2E91B6556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2646" y="5183556"/>
            <a:ext cx="4675974" cy="234000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E17ACFAB-A3CB-E5AB-1D14-4D5D077A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9894" y="7735479"/>
            <a:ext cx="4675974" cy="234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101A2EDF-99B1-88AB-D688-F08C9D534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34731" r="7290" b="4807"/>
          <a:stretch/>
        </p:blipFill>
        <p:spPr>
          <a:xfrm>
            <a:off x="338749" y="10292752"/>
            <a:ext cx="4669871" cy="2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-40025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-52465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-52465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2037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-38037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-38037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-52465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-52465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2037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-38037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-38037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-40025" y="2452972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-40025" y="499293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-40025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96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Average areal difference between ECDFs for observed and NWP-modelled 24-hourly rainfall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The differences are expressed as a percentage (in %) of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the corresponding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station’s mean observed rainfall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-46116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-46116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8386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-31688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-31688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-52465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-52465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2037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-38037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-38037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5316239" y="628644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North America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5316239" y="87260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South America [15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5316239" y="1116570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Europe &amp; Mediterranean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5316239" y="1604496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Asia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5316239" y="1360533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Africa &amp; Arabian Peninsula [30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5316239" y="184845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Oceania [5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733386" y="1168760"/>
            <a:ext cx="129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7F87A-67AC-7692-A94F-6EB7815A56E2}"/>
              </a:ext>
            </a:extLst>
          </p:cNvPr>
          <p:cNvSpPr txBox="1"/>
          <p:nvPr/>
        </p:nvSpPr>
        <p:spPr>
          <a:xfrm>
            <a:off x="4349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E880B3-3758-CCDF-48BA-A14593D3AA08}"/>
              </a:ext>
            </a:extLst>
          </p:cNvPr>
          <p:cNvSpPr txBox="1"/>
          <p:nvPr/>
        </p:nvSpPr>
        <p:spPr>
          <a:xfrm>
            <a:off x="1242700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ED50F-E6AA-2165-E3F7-41370B890CF1}"/>
              </a:ext>
            </a:extLst>
          </p:cNvPr>
          <p:cNvSpPr txBox="1"/>
          <p:nvPr/>
        </p:nvSpPr>
        <p:spPr>
          <a:xfrm>
            <a:off x="2070539" y="213958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E46625-B178-CDCF-E35C-6E35DE381D26}"/>
              </a:ext>
            </a:extLst>
          </p:cNvPr>
          <p:cNvSpPr txBox="1"/>
          <p:nvPr/>
        </p:nvSpPr>
        <p:spPr>
          <a:xfrm>
            <a:off x="2922007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751A97-4F98-2C01-C5B2-29656AB220B6}"/>
              </a:ext>
            </a:extLst>
          </p:cNvPr>
          <p:cNvSpPr txBox="1"/>
          <p:nvPr/>
        </p:nvSpPr>
        <p:spPr>
          <a:xfrm>
            <a:off x="3730650" y="2139585"/>
            <a:ext cx="3481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131905-3484-BEBA-395A-0496421CA4CE}"/>
              </a:ext>
            </a:extLst>
          </p:cNvPr>
          <p:cNvSpPr txBox="1"/>
          <p:nvPr/>
        </p:nvSpPr>
        <p:spPr>
          <a:xfrm>
            <a:off x="4435291" y="2139585"/>
            <a:ext cx="562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10000 %</a:t>
            </a: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C672046F-B8A4-2316-4626-58023F4B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t="28876" r="11524" b="67619"/>
          <a:stretch/>
        </p:blipFill>
        <p:spPr>
          <a:xfrm>
            <a:off x="538758" y="2328013"/>
            <a:ext cx="4211580" cy="13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6F50-FC4E-4716-3E54-8262DE79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304" y="629539"/>
            <a:ext cx="2909935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39937-6C4D-5ADD-5B80-1392C47AE1EE}"/>
              </a:ext>
            </a:extLst>
          </p:cNvPr>
          <p:cNvSpPr txBox="1"/>
          <p:nvPr/>
        </p:nvSpPr>
        <p:spPr>
          <a:xfrm>
            <a:off x="2062619" y="76002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261F-31E0-5343-76B7-DE58A22FD468}"/>
              </a:ext>
            </a:extLst>
          </p:cNvPr>
          <p:cNvSpPr txBox="1"/>
          <p:nvPr/>
        </p:nvSpPr>
        <p:spPr>
          <a:xfrm>
            <a:off x="2062619" y="1004532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CCF4A-F565-930C-0E03-E42056C735D6}"/>
              </a:ext>
            </a:extLst>
          </p:cNvPr>
          <p:cNvSpPr txBox="1"/>
          <p:nvPr/>
        </p:nvSpPr>
        <p:spPr>
          <a:xfrm>
            <a:off x="2117121" y="1244814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94B01-37F3-F454-A75E-DAB7EFAE03EA}"/>
              </a:ext>
            </a:extLst>
          </p:cNvPr>
          <p:cNvSpPr txBox="1"/>
          <p:nvPr/>
        </p:nvSpPr>
        <p:spPr>
          <a:xfrm>
            <a:off x="2077047" y="14893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E38A7-2B09-8542-1F5B-E84653CD9E75}"/>
              </a:ext>
            </a:extLst>
          </p:cNvPr>
          <p:cNvSpPr txBox="1"/>
          <p:nvPr/>
        </p:nvSpPr>
        <p:spPr>
          <a:xfrm>
            <a:off x="2077047" y="17317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7857-85F3-AB36-54AC-C8C23D50EC87}"/>
              </a:ext>
            </a:extLst>
          </p:cNvPr>
          <p:cNvSpPr txBox="1"/>
          <p:nvPr/>
        </p:nvSpPr>
        <p:spPr>
          <a:xfrm>
            <a:off x="3153942" y="444148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53B0-1FE0-0A4F-BD71-7DD6CB464749}"/>
              </a:ext>
            </a:extLst>
          </p:cNvPr>
          <p:cNvSpPr txBox="1"/>
          <p:nvPr/>
        </p:nvSpPr>
        <p:spPr>
          <a:xfrm>
            <a:off x="3681007" y="444148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4FDCB-09A2-573A-31AB-236FE5992D4F}"/>
              </a:ext>
            </a:extLst>
          </p:cNvPr>
          <p:cNvSpPr txBox="1"/>
          <p:nvPr/>
        </p:nvSpPr>
        <p:spPr>
          <a:xfrm>
            <a:off x="4146571" y="44414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540F9-0956-2883-8C77-E4909D11A7F1}"/>
              </a:ext>
            </a:extLst>
          </p:cNvPr>
          <p:cNvSpPr txBox="1"/>
          <p:nvPr/>
        </p:nvSpPr>
        <p:spPr>
          <a:xfrm>
            <a:off x="4604061" y="44414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81217-AB67-D6E5-E0C6-4178E943B103}"/>
              </a:ext>
            </a:extLst>
          </p:cNvPr>
          <p:cNvSpPr txBox="1"/>
          <p:nvPr/>
        </p:nvSpPr>
        <p:spPr>
          <a:xfrm>
            <a:off x="2639659" y="44414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1" name="Picture 3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C00F44A-5F68-0543-131A-3C8E0A6CFC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3770299"/>
            <a:ext cx="480000" cy="360000"/>
          </a:xfrm>
          <a:prstGeom prst="rect">
            <a:avLst/>
          </a:prstGeom>
        </p:spPr>
      </p:pic>
      <p:pic>
        <p:nvPicPr>
          <p:cNvPr id="35" name="Picture 3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DF4A1E6-1B8E-7FBA-BAD5-93E2377F12D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91" y="3253207"/>
            <a:ext cx="480000" cy="360000"/>
          </a:xfrm>
          <a:prstGeom prst="rect">
            <a:avLst/>
          </a:prstGeom>
        </p:spPr>
      </p:pic>
      <p:pic>
        <p:nvPicPr>
          <p:cNvPr id="39" name="Picture 38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4793F77-C502-AE2E-72B3-589E558300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1" y="2998926"/>
            <a:ext cx="480000" cy="360000"/>
          </a:xfrm>
          <a:prstGeom prst="rect">
            <a:avLst/>
          </a:prstGeom>
        </p:spPr>
      </p:pic>
      <p:pic>
        <p:nvPicPr>
          <p:cNvPr id="43" name="Picture 42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3A121DBA-8A2F-7EAA-31C1-0B874D973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7" y="3349812"/>
            <a:ext cx="480000" cy="360000"/>
          </a:xfrm>
          <a:prstGeom prst="rect">
            <a:avLst/>
          </a:prstGeom>
        </p:spPr>
      </p:pic>
      <p:pic>
        <p:nvPicPr>
          <p:cNvPr id="47" name="Picture 46" descr="A colorful circle with black and yellow circles&#10;&#10;Description automatically generated with medium confidence">
            <a:extLst>
              <a:ext uri="{FF2B5EF4-FFF2-40B4-BE49-F238E27FC236}">
                <a16:creationId xmlns:a16="http://schemas.microsoft.com/office/drawing/2014/main" id="{6C640EE8-A199-504F-8CAC-C6FDCECEB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59" y="4252374"/>
            <a:ext cx="480000" cy="360000"/>
          </a:xfrm>
          <a:prstGeom prst="rect">
            <a:avLst/>
          </a:prstGeom>
        </p:spPr>
      </p:pic>
      <p:pic>
        <p:nvPicPr>
          <p:cNvPr id="51" name="Picture 5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33FFBB1-6228-C170-914B-AEF664033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94" y="3976441"/>
            <a:ext cx="480000" cy="360000"/>
          </a:xfrm>
          <a:prstGeom prst="rect">
            <a:avLst/>
          </a:prstGeom>
        </p:spPr>
      </p:pic>
      <p:pic>
        <p:nvPicPr>
          <p:cNvPr id="55" name="Picture 5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0FFD2E7-2AE4-540A-5C69-658693EB401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4" y="6292828"/>
            <a:ext cx="480000" cy="360000"/>
          </a:xfrm>
          <a:prstGeom prst="rect">
            <a:avLst/>
          </a:prstGeom>
        </p:spPr>
      </p:pic>
      <p:pic>
        <p:nvPicPr>
          <p:cNvPr id="59" name="Picture 58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3DD4552-D381-F3D0-3AB1-79BA12F62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5675583"/>
            <a:ext cx="480000" cy="360000"/>
          </a:xfrm>
          <a:prstGeom prst="rect">
            <a:avLst/>
          </a:prstGeom>
        </p:spPr>
      </p:pic>
      <p:pic>
        <p:nvPicPr>
          <p:cNvPr id="63" name="Picture 62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051ABAD-0F6D-82A6-5D7B-84575097C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09" y="5511054"/>
            <a:ext cx="480000" cy="360000"/>
          </a:xfrm>
          <a:prstGeom prst="rect">
            <a:avLst/>
          </a:prstGeom>
        </p:spPr>
      </p:pic>
      <p:pic>
        <p:nvPicPr>
          <p:cNvPr id="131" name="Picture 130" descr="A colorful circle with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C16EE1D-6FAA-76BC-D835-845EE0DD056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0" y="5875710"/>
            <a:ext cx="480000" cy="360000"/>
          </a:xfrm>
          <a:prstGeom prst="rect">
            <a:avLst/>
          </a:prstGeom>
        </p:spPr>
      </p:pic>
      <p:pic>
        <p:nvPicPr>
          <p:cNvPr id="135" name="Picture 134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10B0A6F-6036-B4CE-FC2A-36C75CCBB2A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59" y="6757677"/>
            <a:ext cx="480000" cy="360000"/>
          </a:xfrm>
          <a:prstGeom prst="rect">
            <a:avLst/>
          </a:prstGeom>
        </p:spPr>
      </p:pic>
      <p:pic>
        <p:nvPicPr>
          <p:cNvPr id="138" name="Picture 137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36DD52C9-DBC9-37BB-E905-04509662B1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6510271"/>
            <a:ext cx="480000" cy="360000"/>
          </a:xfrm>
          <a:prstGeom prst="rect">
            <a:avLst/>
          </a:prstGeom>
        </p:spPr>
      </p:pic>
      <p:pic>
        <p:nvPicPr>
          <p:cNvPr id="140" name="Picture 139" descr="A colorful circle with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AE6F8715-931C-04DF-AEA1-DC03415C6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03" y="11400489"/>
            <a:ext cx="480000" cy="360000"/>
          </a:xfrm>
          <a:prstGeom prst="rect">
            <a:avLst/>
          </a:prstGeom>
        </p:spPr>
      </p:pic>
      <p:pic>
        <p:nvPicPr>
          <p:cNvPr id="142" name="Picture 14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73A0C535-AB4B-C58E-18E5-DB10E7D78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97" y="10805069"/>
            <a:ext cx="480000" cy="360000"/>
          </a:xfrm>
          <a:prstGeom prst="rect">
            <a:avLst/>
          </a:prstGeom>
        </p:spPr>
      </p:pic>
      <p:pic>
        <p:nvPicPr>
          <p:cNvPr id="144" name="Picture 143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8253DB75-ADA5-AE50-AA90-37F0A484DBB7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96" y="10630294"/>
            <a:ext cx="480000" cy="360000"/>
          </a:xfrm>
          <a:prstGeom prst="rect">
            <a:avLst/>
          </a:prstGeom>
        </p:spPr>
      </p:pic>
      <p:pic>
        <p:nvPicPr>
          <p:cNvPr id="146" name="Picture 145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322B7FB6-5E1A-DA9F-9DC9-7CB8F9BEC1C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6" y="11020513"/>
            <a:ext cx="480000" cy="360000"/>
          </a:xfrm>
          <a:prstGeom prst="rect">
            <a:avLst/>
          </a:prstGeom>
        </p:spPr>
      </p:pic>
      <p:pic>
        <p:nvPicPr>
          <p:cNvPr id="150" name="Picture 149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CD3B1C6C-D347-811F-B4A5-FA79E26B2E9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57" y="11872718"/>
            <a:ext cx="480000" cy="360000"/>
          </a:xfrm>
          <a:prstGeom prst="rect">
            <a:avLst/>
          </a:prstGeom>
        </p:spPr>
      </p:pic>
      <p:pic>
        <p:nvPicPr>
          <p:cNvPr id="152" name="Picture 151" descr="A colorful pie chart with a black triangle&#10;&#10;Description automatically generated">
            <a:extLst>
              <a:ext uri="{FF2B5EF4-FFF2-40B4-BE49-F238E27FC236}">
                <a16:creationId xmlns:a16="http://schemas.microsoft.com/office/drawing/2014/main" id="{D5440E1C-4183-013B-9ED5-C6A3041984F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11609157"/>
            <a:ext cx="480000" cy="360000"/>
          </a:xfrm>
          <a:prstGeom prst="rect">
            <a:avLst/>
          </a:prstGeom>
        </p:spPr>
      </p:pic>
      <p:pic>
        <p:nvPicPr>
          <p:cNvPr id="154" name="Picture 153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4A2A605-143E-1BC8-209C-01A9E232DEBC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8861568"/>
            <a:ext cx="480000" cy="360000"/>
          </a:xfrm>
          <a:prstGeom prst="rect">
            <a:avLst/>
          </a:prstGeom>
        </p:spPr>
      </p:pic>
      <p:pic>
        <p:nvPicPr>
          <p:cNvPr id="156" name="Picture 155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2F3A0192-6FF9-D189-9D4A-50589C660BE7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8263813"/>
            <a:ext cx="480000" cy="360000"/>
          </a:xfrm>
          <a:prstGeom prst="rect">
            <a:avLst/>
          </a:prstGeom>
        </p:spPr>
      </p:pic>
      <p:pic>
        <p:nvPicPr>
          <p:cNvPr id="186" name="Picture 185" descr="A colorful circle with a triangle in the center&#10;&#10;Description automatically generated">
            <a:extLst>
              <a:ext uri="{FF2B5EF4-FFF2-40B4-BE49-F238E27FC236}">
                <a16:creationId xmlns:a16="http://schemas.microsoft.com/office/drawing/2014/main" id="{FB70C4C3-53FC-A89F-A86A-15A7FD798752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34" y="8067683"/>
            <a:ext cx="480000" cy="360000"/>
          </a:xfrm>
          <a:prstGeom prst="rect">
            <a:avLst/>
          </a:prstGeom>
        </p:spPr>
      </p:pic>
      <p:pic>
        <p:nvPicPr>
          <p:cNvPr id="188" name="Picture 187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4FCB60C6-C0CC-949A-99F2-529D5D0DCF37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" y="8486892"/>
            <a:ext cx="480000" cy="360000"/>
          </a:xfrm>
          <a:prstGeom prst="rect">
            <a:avLst/>
          </a:prstGeom>
        </p:spPr>
      </p:pic>
      <p:pic>
        <p:nvPicPr>
          <p:cNvPr id="190" name="Picture 189" descr="A colorful pie chart with black and yellow and blue circles&#10;&#10;Description automatically generated with medium confidence">
            <a:extLst>
              <a:ext uri="{FF2B5EF4-FFF2-40B4-BE49-F238E27FC236}">
                <a16:creationId xmlns:a16="http://schemas.microsoft.com/office/drawing/2014/main" id="{937C19A7-5D96-70CD-C283-B059B88834F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9" y="9331462"/>
            <a:ext cx="480000" cy="360000"/>
          </a:xfrm>
          <a:prstGeom prst="rect">
            <a:avLst/>
          </a:prstGeom>
        </p:spPr>
      </p:pic>
      <p:pic>
        <p:nvPicPr>
          <p:cNvPr id="192" name="Picture 191" descr="A colorful circle with a few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B27C5245-BC2A-F712-AC3F-D08A62096EBD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9034562"/>
            <a:ext cx="480000" cy="36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0B2F2-8E0E-92C7-5F1B-AD66EE54C99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67300" y="2665719"/>
            <a:ext cx="3762973" cy="23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EBB5EB-A22A-A210-1A1E-DB788F24617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67300" y="5183556"/>
            <a:ext cx="3762973" cy="234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B15A73-8281-DB6F-1B8B-CFCC3B4CA9C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71356" y="7735479"/>
            <a:ext cx="3762973" cy="234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27C076-22CA-4030-2B0A-A2F3080FD9E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067300" y="10287402"/>
            <a:ext cx="376297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</TotalTime>
  <Words>308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</cp:revision>
  <dcterms:created xsi:type="dcterms:W3CDTF">2024-05-05T06:29:24Z</dcterms:created>
  <dcterms:modified xsi:type="dcterms:W3CDTF">2024-10-02T09:44:29Z</dcterms:modified>
</cp:coreProperties>
</file>